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9"/>
  </p:notesMasterIdLst>
  <p:sldIdLst>
    <p:sldId id="288" r:id="rId5"/>
    <p:sldId id="303" r:id="rId6"/>
    <p:sldId id="302" r:id="rId7"/>
    <p:sldId id="289" r:id="rId8"/>
    <p:sldId id="304" r:id="rId9"/>
    <p:sldId id="305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1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F00"/>
    <a:srgbClr val="E3E3E4"/>
    <a:srgbClr val="717276"/>
    <a:srgbClr val="FCB280"/>
    <a:srgbClr val="E5E5E6"/>
    <a:srgbClr val="FF6600"/>
    <a:srgbClr val="80CFD0"/>
    <a:srgbClr val="118A92"/>
    <a:srgbClr val="91C7D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5F6E7-18AB-8DD1-BFA0-604499884986}" v="30" dt="2020-06-23T05:31:08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9" autoAdjust="0"/>
    <p:restoredTop sz="90028" autoAdjust="0"/>
  </p:normalViewPr>
  <p:slideViewPr>
    <p:cSldViewPr snapToGrid="0" snapToObjects="1">
      <p:cViewPr varScale="1">
        <p:scale>
          <a:sx n="148" d="100"/>
          <a:sy n="148" d="100"/>
        </p:scale>
        <p:origin x="912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 Van Meeteren" userId="S::meeteren@health-holland.com::1a530d2b-72d9-447a-b938-8ba975208011" providerId="AD" clId="Web-{1205F6E7-18AB-8DD1-BFA0-604499884986}"/>
    <pc:docChg chg="modSld">
      <pc:chgData name="Nico Van Meeteren" userId="S::meeteren@health-holland.com::1a530d2b-72d9-447a-b938-8ba975208011" providerId="AD" clId="Web-{1205F6E7-18AB-8DD1-BFA0-604499884986}" dt="2020-06-23T05:31:08.098" v="29" actId="20577"/>
      <pc:docMkLst>
        <pc:docMk/>
      </pc:docMkLst>
      <pc:sldChg chg="modSp">
        <pc:chgData name="Nico Van Meeteren" userId="S::meeteren@health-holland.com::1a530d2b-72d9-447a-b938-8ba975208011" providerId="AD" clId="Web-{1205F6E7-18AB-8DD1-BFA0-604499884986}" dt="2020-06-23T05:31:08.098" v="28" actId="20577"/>
        <pc:sldMkLst>
          <pc:docMk/>
          <pc:sldMk cId="410498179" sldId="304"/>
        </pc:sldMkLst>
        <pc:spChg chg="mod">
          <ac:chgData name="Nico Van Meeteren" userId="S::meeteren@health-holland.com::1a530d2b-72d9-447a-b938-8ba975208011" providerId="AD" clId="Web-{1205F6E7-18AB-8DD1-BFA0-604499884986}" dt="2020-06-23T05:31:08.098" v="28" actId="20577"/>
          <ac:spMkLst>
            <pc:docMk/>
            <pc:sldMk cId="410498179" sldId="304"/>
            <ac:spMk id="2" creationId="{AD84A59B-F537-3B4E-97FC-166153900A7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nl-NL" sz="16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Grafiektitel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E-C943-9037-5309CDBEE5A1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rgbClr val="717276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AE-C943-9037-5309CDBEE5A1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rgbClr val="118A9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AE-C943-9037-5309CDBEE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09456"/>
        <c:axId val="89312176"/>
      </c:barChart>
      <c:catAx>
        <c:axId val="4070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89312176"/>
        <c:crosses val="autoZero"/>
        <c:auto val="1"/>
        <c:lblAlgn val="ctr"/>
        <c:lblOffset val="100"/>
        <c:noMultiLvlLbl val="0"/>
      </c:catAx>
      <c:valAx>
        <c:axId val="8931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4070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6600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Grafiektitel</a:t>
            </a:r>
            <a:endParaRPr lang="en-US" sz="1600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6600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dPt>
            <c:idx val="0"/>
            <c:bubble3D val="0"/>
            <c:spPr>
              <a:solidFill>
                <a:srgbClr val="FF66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1A-FC43-87E5-C09076E57A60}"/>
              </c:ext>
            </c:extLst>
          </c:dPt>
          <c:dPt>
            <c:idx val="1"/>
            <c:bubble3D val="0"/>
            <c:spPr>
              <a:solidFill>
                <a:srgbClr val="71727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CE-BE45-A769-B166251C1396}"/>
              </c:ext>
            </c:extLst>
          </c:dPt>
          <c:dPt>
            <c:idx val="2"/>
            <c:bubble3D val="0"/>
            <c:spPr>
              <a:solidFill>
                <a:srgbClr val="118A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0CE-BE45-A769-B166251C1396}"/>
              </c:ext>
            </c:extLst>
          </c:dPt>
          <c:dPt>
            <c:idx val="3"/>
            <c:bubble3D val="0"/>
            <c:spPr>
              <a:solidFill>
                <a:srgbClr val="80CFD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CE-BE45-A769-B166251C1396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E-BE45-A769-B166251C13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D7B08-F458-4CB0-AA67-9F0651E75180}" type="datetimeFigureOut">
              <a:rPr lang="nl-NL" smtClean="0"/>
              <a:t>22-6-2020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9E1B0-5B82-4188-87D0-969C2F58A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84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E1B0-5B82-4188-87D0-969C2F58A4D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34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E1B0-5B82-4188-87D0-969C2F58A4D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153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F9E1B0-5B82-4188-87D0-969C2F58A4D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05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alphaModFix amt="20000"/>
          </a:blip>
          <a:srcRect/>
          <a:stretch/>
        </p:blipFill>
        <p:spPr>
          <a:xfrm>
            <a:off x="-5768190" y="3513543"/>
            <a:ext cx="19032450" cy="1970531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5271AB5C-E2BA-4C4D-A12B-60454C9DF640}"/>
              </a:ext>
            </a:extLst>
          </p:cNvPr>
          <p:cNvSpPr/>
          <p:nvPr userDrawn="1"/>
        </p:nvSpPr>
        <p:spPr>
          <a:xfrm>
            <a:off x="0" y="4658636"/>
            <a:ext cx="9144000" cy="48486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2844432-5C9D-4E46-8564-BCAF4F8A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02398"/>
            <a:ext cx="7772400" cy="1238057"/>
          </a:xfrm>
        </p:spPr>
        <p:txBody>
          <a:bodyPr>
            <a:noAutofit/>
          </a:bodyPr>
          <a:lstStyle>
            <a:lvl1pPr>
              <a:defRPr sz="4000" b="1" i="0">
                <a:solidFill>
                  <a:srgbClr val="FF6F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Investeren</a:t>
            </a:r>
            <a:r>
              <a:rPr lang="en-US" dirty="0"/>
              <a:t> in gezondheid:</a:t>
            </a:r>
            <a:br>
              <a:rPr lang="en-US" dirty="0"/>
            </a:br>
            <a:r>
              <a:rPr lang="en-US" dirty="0"/>
              <a:t>meedoen en ertoe </a:t>
            </a:r>
            <a:r>
              <a:rPr lang="en-US" dirty="0" err="1"/>
              <a:t>doen</a:t>
            </a:r>
            <a:endParaRPr lang="nl-NL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5DA12B6-EE7F-9143-806B-477E223633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0904" y="4775518"/>
            <a:ext cx="510110" cy="298729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8E69169-A5B5-834D-BED6-9A6A34F8DB7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216786" y="4775518"/>
            <a:ext cx="1846310" cy="30382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5477825-3919-5C44-A9F0-72F878F6D84C}"/>
              </a:ext>
            </a:extLst>
          </p:cNvPr>
          <p:cNvSpPr txBox="1"/>
          <p:nvPr userDrawn="1"/>
        </p:nvSpPr>
        <p:spPr>
          <a:xfrm>
            <a:off x="685799" y="2865120"/>
            <a:ext cx="8094133" cy="2921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C9EAEE96-BA2A-A449-9B46-DD4DE462F5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2955175"/>
            <a:ext cx="7772400" cy="46831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6F00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ijdelijke aanduiding voor tekst 7">
            <a:extLst>
              <a:ext uri="{FF2B5EF4-FFF2-40B4-BE49-F238E27FC236}">
                <a16:creationId xmlns:a16="http://schemas.microsoft.com/office/drawing/2014/main" id="{C3B0DC0C-837C-9545-84C3-6C65475FD3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846080"/>
            <a:ext cx="7772400" cy="32354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8A92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2F2426-A3EC-D34E-B141-6D2F1176802B}"/>
              </a:ext>
            </a:extLst>
          </p:cNvPr>
          <p:cNvSpPr txBox="1"/>
          <p:nvPr userDrawn="1"/>
        </p:nvSpPr>
        <p:spPr>
          <a:xfrm>
            <a:off x="9011920" y="20320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D8250D9-E489-2045-B6B0-DD313D5B62B3}"/>
              </a:ext>
            </a:extLst>
          </p:cNvPr>
          <p:cNvSpPr txBox="1"/>
          <p:nvPr userDrawn="1"/>
        </p:nvSpPr>
        <p:spPr>
          <a:xfrm>
            <a:off x="2047164" y="-50496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90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Oran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5271AB5C-E2BA-4C4D-A12B-60454C9DF64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768188" y="3513543"/>
            <a:ext cx="19032445" cy="1970531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92844432-5C9D-4E46-8564-BCAF4F8A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02398"/>
            <a:ext cx="7772400" cy="1238057"/>
          </a:xfrm>
        </p:spPr>
        <p:txBody>
          <a:bodyPr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Investeren</a:t>
            </a:r>
            <a:r>
              <a:rPr lang="en-US" dirty="0"/>
              <a:t> in gezondheid:</a:t>
            </a:r>
            <a:br>
              <a:rPr lang="en-US" dirty="0"/>
            </a:br>
            <a:r>
              <a:rPr lang="en-US" dirty="0"/>
              <a:t>meedoen en ertoe </a:t>
            </a:r>
            <a:r>
              <a:rPr lang="en-US" dirty="0" err="1"/>
              <a:t>doen</a:t>
            </a: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5477825-3919-5C44-A9F0-72F878F6D84C}"/>
              </a:ext>
            </a:extLst>
          </p:cNvPr>
          <p:cNvSpPr txBox="1"/>
          <p:nvPr userDrawn="1"/>
        </p:nvSpPr>
        <p:spPr>
          <a:xfrm>
            <a:off x="685799" y="2865120"/>
            <a:ext cx="8094133" cy="2921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C9EAEE96-BA2A-A449-9B46-DD4DE462F5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2955175"/>
            <a:ext cx="7772400" cy="46831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ijdelijke aanduiding voor tekst 7">
            <a:extLst>
              <a:ext uri="{FF2B5EF4-FFF2-40B4-BE49-F238E27FC236}">
                <a16:creationId xmlns:a16="http://schemas.microsoft.com/office/drawing/2014/main" id="{C3B0DC0C-837C-9545-84C3-6C65475FD3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846080"/>
            <a:ext cx="7772400" cy="32354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8A92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2F2426-A3EC-D34E-B141-6D2F1176802B}"/>
              </a:ext>
            </a:extLst>
          </p:cNvPr>
          <p:cNvSpPr txBox="1"/>
          <p:nvPr userDrawn="1"/>
        </p:nvSpPr>
        <p:spPr>
          <a:xfrm>
            <a:off x="9011920" y="20320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D8250D9-E489-2045-B6B0-DD313D5B62B3}"/>
              </a:ext>
            </a:extLst>
          </p:cNvPr>
          <p:cNvSpPr txBox="1"/>
          <p:nvPr userDrawn="1"/>
        </p:nvSpPr>
        <p:spPr>
          <a:xfrm>
            <a:off x="2047164" y="-50496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04C9B4D-454F-6044-83EF-17FEA8184682}"/>
              </a:ext>
            </a:extLst>
          </p:cNvPr>
          <p:cNvSpPr/>
          <p:nvPr userDrawn="1"/>
        </p:nvSpPr>
        <p:spPr>
          <a:xfrm>
            <a:off x="0" y="4658636"/>
            <a:ext cx="9144000" cy="484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verticale tekst 29">
            <a:extLst>
              <a:ext uri="{FF2B5EF4-FFF2-40B4-BE49-F238E27FC236}">
                <a16:creationId xmlns:a16="http://schemas.microsoft.com/office/drawing/2014/main" id="{3A2FB97C-FB0C-274F-97C4-2DC536C55C53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745717" y="-130202"/>
            <a:ext cx="283164" cy="664236"/>
          </a:xfrm>
          <a:prstGeom prst="rect">
            <a:avLst/>
          </a:prstGeom>
        </p:spPr>
        <p:txBody>
          <a:bodyPr vert="eaVert" tIns="0" r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Tx/>
              <a:buNone/>
              <a:defRPr sz="9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F664DA4-901B-8A41-B04A-3A3020D3E36D}" type="datetime1">
              <a:rPr lang="nl-NL" sz="800" smtClean="0">
                <a:solidFill>
                  <a:schemeClr val="bg1"/>
                </a:solidFill>
              </a:rPr>
              <a:pPr algn="l"/>
              <a:t>22-6-2020</a:t>
            </a:fld>
            <a:endParaRPr lang="nl-NL" sz="800" dirty="0">
              <a:solidFill>
                <a:schemeClr val="bg1"/>
              </a:solidFill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BD2AACD4-0F91-6243-A913-F581C50775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0903" y="4774649"/>
            <a:ext cx="510095" cy="300467"/>
          </a:xfrm>
          <a:prstGeom prst="rect">
            <a:avLst/>
          </a:prstGeom>
        </p:spPr>
      </p:pic>
      <p:pic>
        <p:nvPicPr>
          <p:cNvPr id="17" name="Afbeelding 16" descr="logo_HealthHollland_vrij_RGB.png">
            <a:extLst>
              <a:ext uri="{FF2B5EF4-FFF2-40B4-BE49-F238E27FC236}">
                <a16:creationId xmlns:a16="http://schemas.microsoft.com/office/drawing/2014/main" id="{3E8E685B-290C-EF42-A46C-532A3D3E4A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87" y="4771669"/>
            <a:ext cx="1846310" cy="31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4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met bee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2">
            <a:extLst>
              <a:ext uri="{FF2B5EF4-FFF2-40B4-BE49-F238E27FC236}">
                <a16:creationId xmlns:a16="http://schemas.microsoft.com/office/drawing/2014/main" id="{4057B35C-80F0-7D44-9EB2-8D7A2B02D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227838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271AB5C-E2BA-4C4D-A12B-60454C9DF640}"/>
              </a:ext>
            </a:extLst>
          </p:cNvPr>
          <p:cNvSpPr/>
          <p:nvPr userDrawn="1"/>
        </p:nvSpPr>
        <p:spPr>
          <a:xfrm>
            <a:off x="0" y="4658636"/>
            <a:ext cx="9144000" cy="484864"/>
          </a:xfrm>
          <a:prstGeom prst="rect">
            <a:avLst/>
          </a:prstGeom>
          <a:solidFill>
            <a:srgbClr val="FF6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2844432-5C9D-4E46-8564-BCAF4F8A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658"/>
            <a:ext cx="7772400" cy="1238057"/>
          </a:xfrm>
        </p:spPr>
        <p:txBody>
          <a:bodyPr>
            <a:noAutofit/>
          </a:bodyPr>
          <a:lstStyle>
            <a:lvl1pPr>
              <a:defRPr sz="4000" b="1" i="0">
                <a:solidFill>
                  <a:srgbClr val="FF6F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Investeren</a:t>
            </a:r>
            <a:r>
              <a:rPr lang="en-US" dirty="0"/>
              <a:t> in gezondheid:</a:t>
            </a:r>
            <a:br>
              <a:rPr lang="en-US" dirty="0"/>
            </a:br>
            <a:r>
              <a:rPr lang="en-US" dirty="0"/>
              <a:t>meedoen en ertoe </a:t>
            </a:r>
            <a:r>
              <a:rPr lang="en-US" dirty="0" err="1"/>
              <a:t>doen</a:t>
            </a:r>
            <a:endParaRPr lang="nl-NL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A5DA12B6-EE7F-9143-806B-477E223633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904" y="4775518"/>
            <a:ext cx="510110" cy="298729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8E69169-A5B5-834D-BED6-9A6A34F8DB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216786" y="4775518"/>
            <a:ext cx="1846310" cy="303823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5477825-3919-5C44-A9F0-72F878F6D84C}"/>
              </a:ext>
            </a:extLst>
          </p:cNvPr>
          <p:cNvSpPr txBox="1"/>
          <p:nvPr userDrawn="1"/>
        </p:nvSpPr>
        <p:spPr>
          <a:xfrm>
            <a:off x="685799" y="2865120"/>
            <a:ext cx="8094133" cy="2921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C9EAEE96-BA2A-A449-9B46-DD4DE462F5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4283401"/>
            <a:ext cx="7772400" cy="46831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6F00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ijdelijke aanduiding voor tekst 7">
            <a:extLst>
              <a:ext uri="{FF2B5EF4-FFF2-40B4-BE49-F238E27FC236}">
                <a16:creationId xmlns:a16="http://schemas.microsoft.com/office/drawing/2014/main" id="{C3B0DC0C-837C-9545-84C3-6C65475FD3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2478524"/>
            <a:ext cx="7772400" cy="32354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8A92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2F2426-A3EC-D34E-B141-6D2F1176802B}"/>
              </a:ext>
            </a:extLst>
          </p:cNvPr>
          <p:cNvSpPr txBox="1"/>
          <p:nvPr userDrawn="1"/>
        </p:nvSpPr>
        <p:spPr>
          <a:xfrm>
            <a:off x="9011920" y="20320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D8250D9-E489-2045-B6B0-DD313D5B62B3}"/>
              </a:ext>
            </a:extLst>
          </p:cNvPr>
          <p:cNvSpPr txBox="1"/>
          <p:nvPr userDrawn="1"/>
        </p:nvSpPr>
        <p:spPr>
          <a:xfrm>
            <a:off x="2047164" y="-50496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3" name="Tijdelijke aanduiding voor verticale tekst 29">
            <a:extLst>
              <a:ext uri="{FF2B5EF4-FFF2-40B4-BE49-F238E27FC236}">
                <a16:creationId xmlns:a16="http://schemas.microsoft.com/office/drawing/2014/main" id="{DAECF10D-D92D-A247-82A8-BB7664234F3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745717" y="-130202"/>
            <a:ext cx="283164" cy="664236"/>
          </a:xfrm>
          <a:prstGeom prst="rect">
            <a:avLst/>
          </a:prstGeom>
        </p:spPr>
        <p:txBody>
          <a:bodyPr vert="eaVert" tIns="0" r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Tx/>
              <a:buNone/>
              <a:defRPr sz="9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F664DA4-901B-8A41-B04A-3A3020D3E36D}" type="datetime1">
              <a:rPr lang="nl-NL" sz="800" smtClean="0">
                <a:solidFill>
                  <a:srgbClr val="FF6600"/>
                </a:solidFill>
              </a:rPr>
              <a:pPr algn="l"/>
              <a:t>22-6-2020</a:t>
            </a:fld>
            <a:endParaRPr lang="nl-NL" sz="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2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met beeld - Oran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2">
            <a:extLst>
              <a:ext uri="{FF2B5EF4-FFF2-40B4-BE49-F238E27FC236}">
                <a16:creationId xmlns:a16="http://schemas.microsoft.com/office/drawing/2014/main" id="{4057B35C-80F0-7D44-9EB2-8D7A2B02D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227838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271AB5C-E2BA-4C4D-A12B-60454C9DF640}"/>
              </a:ext>
            </a:extLst>
          </p:cNvPr>
          <p:cNvSpPr/>
          <p:nvPr userDrawn="1"/>
        </p:nvSpPr>
        <p:spPr>
          <a:xfrm>
            <a:off x="0" y="2278381"/>
            <a:ext cx="9144000" cy="2865119"/>
          </a:xfrm>
          <a:prstGeom prst="rect">
            <a:avLst/>
          </a:prstGeom>
          <a:solidFill>
            <a:srgbClr val="FF6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2844432-5C9D-4E46-8564-BCAF4F8A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658"/>
            <a:ext cx="7772400" cy="1238057"/>
          </a:xfrm>
        </p:spPr>
        <p:txBody>
          <a:bodyPr>
            <a:noAutofit/>
          </a:bodyPr>
          <a:lstStyle>
            <a:lvl1pPr>
              <a:defRPr sz="4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Investeren</a:t>
            </a:r>
            <a:r>
              <a:rPr lang="en-US" dirty="0"/>
              <a:t> in gezondheid:</a:t>
            </a:r>
            <a:br>
              <a:rPr lang="en-US" dirty="0"/>
            </a:br>
            <a:r>
              <a:rPr lang="en-US" dirty="0"/>
              <a:t>meedoen en ertoe </a:t>
            </a:r>
            <a:r>
              <a:rPr lang="en-US" dirty="0" err="1"/>
              <a:t>doen</a:t>
            </a: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5477825-3919-5C44-A9F0-72F878F6D84C}"/>
              </a:ext>
            </a:extLst>
          </p:cNvPr>
          <p:cNvSpPr txBox="1"/>
          <p:nvPr userDrawn="1"/>
        </p:nvSpPr>
        <p:spPr>
          <a:xfrm>
            <a:off x="685799" y="2865120"/>
            <a:ext cx="8094133" cy="2921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C9EAEE96-BA2A-A449-9B46-DD4DE462F5C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4283401"/>
            <a:ext cx="7772400" cy="46831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6" name="Tijdelijke aanduiding voor tekst 7">
            <a:extLst>
              <a:ext uri="{FF2B5EF4-FFF2-40B4-BE49-F238E27FC236}">
                <a16:creationId xmlns:a16="http://schemas.microsoft.com/office/drawing/2014/main" id="{C3B0DC0C-837C-9545-84C3-6C65475FD3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2478524"/>
            <a:ext cx="7772400" cy="323542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18A92"/>
                </a:solidFill>
              </a:defRPr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22F2426-A3EC-D34E-B141-6D2F1176802B}"/>
              </a:ext>
            </a:extLst>
          </p:cNvPr>
          <p:cNvSpPr txBox="1"/>
          <p:nvPr userDrawn="1"/>
        </p:nvSpPr>
        <p:spPr>
          <a:xfrm>
            <a:off x="9011920" y="20320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D8250D9-E489-2045-B6B0-DD313D5B62B3}"/>
              </a:ext>
            </a:extLst>
          </p:cNvPr>
          <p:cNvSpPr txBox="1"/>
          <p:nvPr userDrawn="1"/>
        </p:nvSpPr>
        <p:spPr>
          <a:xfrm>
            <a:off x="2047164" y="-504967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13" name="Tijdelijke aanduiding voor verticale tekst 29">
            <a:extLst>
              <a:ext uri="{FF2B5EF4-FFF2-40B4-BE49-F238E27FC236}">
                <a16:creationId xmlns:a16="http://schemas.microsoft.com/office/drawing/2014/main" id="{DAECF10D-D92D-A247-82A8-BB7664234F3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745717" y="-130202"/>
            <a:ext cx="283164" cy="664236"/>
          </a:xfrm>
          <a:prstGeom prst="rect">
            <a:avLst/>
          </a:prstGeom>
        </p:spPr>
        <p:txBody>
          <a:bodyPr vert="eaVert" tIns="0" r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Tx/>
              <a:buNone/>
              <a:defRPr sz="9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F664DA4-901B-8A41-B04A-3A3020D3E36D}" type="datetime1">
              <a:rPr lang="nl-NL" sz="800" smtClean="0">
                <a:solidFill>
                  <a:srgbClr val="FF6600"/>
                </a:solidFill>
              </a:rPr>
              <a:pPr algn="l"/>
              <a:t>22-6-2020</a:t>
            </a:fld>
            <a:endParaRPr lang="nl-NL" sz="800" dirty="0">
              <a:solidFill>
                <a:srgbClr val="FF6600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DE0FDC5F-80DF-484A-832A-8B7A04E5CA01}"/>
              </a:ext>
            </a:extLst>
          </p:cNvPr>
          <p:cNvSpPr/>
          <p:nvPr userDrawn="1"/>
        </p:nvSpPr>
        <p:spPr>
          <a:xfrm>
            <a:off x="0" y="4658636"/>
            <a:ext cx="9144000" cy="4848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E4E2EFBB-FA64-2749-82C8-5FEC97F711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0903" y="4774649"/>
            <a:ext cx="510095" cy="300467"/>
          </a:xfrm>
          <a:prstGeom prst="rect">
            <a:avLst/>
          </a:prstGeom>
        </p:spPr>
      </p:pic>
      <p:pic>
        <p:nvPicPr>
          <p:cNvPr id="20" name="Afbeelding 19" descr="logo_HealthHollland_vrij_RGB.png">
            <a:extLst>
              <a:ext uri="{FF2B5EF4-FFF2-40B4-BE49-F238E27FC236}">
                <a16:creationId xmlns:a16="http://schemas.microsoft.com/office/drawing/2014/main" id="{0E57178C-EA6C-914D-81F9-01C3B35813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87" y="4771669"/>
            <a:ext cx="1846310" cy="31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pagina een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8000"/>
            <a:ext cx="8229600" cy="3039564"/>
          </a:xfrm>
        </p:spPr>
        <p:txBody>
          <a:bodyPr/>
          <a:lstStyle>
            <a:lvl1pPr marL="342900" indent="-342900">
              <a:buClr>
                <a:srgbClr val="FF6F00"/>
              </a:buClr>
              <a:buFont typeface="Systeemlettertype regulier"/>
              <a:buChar char="~"/>
              <a:defRPr/>
            </a:lvl1pPr>
            <a:lvl2pPr marL="742950" indent="-285750">
              <a:buClr>
                <a:srgbClr val="FF6F00"/>
              </a:buClr>
              <a:buFont typeface="Systeemlettertype regulier"/>
              <a:buChar char="~"/>
              <a:defRPr sz="1400"/>
            </a:lvl2pPr>
            <a:lvl3pPr marL="1143000" indent="-228600">
              <a:buClr>
                <a:srgbClr val="FF6F00"/>
              </a:buClr>
              <a:buFont typeface="Systeemlettertype regulier"/>
              <a:buChar char="~"/>
              <a:defRPr sz="1200"/>
            </a:lvl3pPr>
            <a:lvl4pPr marL="1600200" indent="-228600">
              <a:buClr>
                <a:srgbClr val="FF6F00"/>
              </a:buClr>
              <a:buFont typeface="Systeemlettertype regulier"/>
              <a:buChar char="~"/>
              <a:defRPr sz="1100"/>
            </a:lvl4pPr>
            <a:lvl5pPr marL="2057400" indent="-228600">
              <a:buClr>
                <a:srgbClr val="FF6F00"/>
              </a:buClr>
              <a:buFont typeface="Systeemlettertype regulier"/>
              <a:buChar char="~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el 16"/>
          <p:cNvSpPr>
            <a:spLocks noGrp="1"/>
          </p:cNvSpPr>
          <p:nvPr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199" y="790072"/>
            <a:ext cx="8229599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pagina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199" y="790072"/>
            <a:ext cx="8229599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0CF6FAEB-C5E7-C94F-8B83-7DCDDD228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1" y="1548000"/>
            <a:ext cx="4030132" cy="51568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3743508B-DCAB-B449-B705-53EDB48E9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1" y="2088000"/>
            <a:ext cx="4030132" cy="2730749"/>
          </a:xfrm>
        </p:spPr>
        <p:txBody>
          <a:bodyPr/>
          <a:lstStyle>
            <a:lvl1pPr marL="342900" indent="-342900">
              <a:buClr>
                <a:srgbClr val="FF6F00"/>
              </a:buClr>
              <a:buFont typeface="Systeemlettertype regulier"/>
              <a:buChar char="~"/>
              <a:defRPr/>
            </a:lvl1pPr>
            <a:lvl2pPr marL="742950" indent="-285750">
              <a:buClr>
                <a:srgbClr val="FF6F00"/>
              </a:buClr>
              <a:buFont typeface="Systeemlettertype regulier"/>
              <a:buChar char="~"/>
              <a:defRPr sz="1400"/>
            </a:lvl2pPr>
            <a:lvl3pPr marL="1143000" indent="-228600">
              <a:buClr>
                <a:srgbClr val="FF6F00"/>
              </a:buClr>
              <a:buFont typeface="Systeemlettertype regulier"/>
              <a:buChar char="~"/>
              <a:defRPr sz="1200"/>
            </a:lvl3pPr>
            <a:lvl4pPr marL="1600200" indent="-228600">
              <a:buClr>
                <a:srgbClr val="FF6F00"/>
              </a:buClr>
              <a:buFont typeface="Systeemlettertype regulier"/>
              <a:buChar char="~"/>
              <a:defRPr sz="1100"/>
            </a:lvl4pPr>
            <a:lvl5pPr marL="2057400" indent="-228600">
              <a:buClr>
                <a:srgbClr val="FF6F00"/>
              </a:buClr>
              <a:buFont typeface="Systeemlettertype regulier"/>
              <a:buChar char="~"/>
              <a:defRPr sz="100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89521FC1-EE95-9243-B0E3-6A7C0275D4CC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673601" y="1548000"/>
            <a:ext cx="4030132" cy="51568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3" name="Tijdelijke aanduiding voor inhoud 3">
            <a:extLst>
              <a:ext uri="{FF2B5EF4-FFF2-40B4-BE49-F238E27FC236}">
                <a16:creationId xmlns:a16="http://schemas.microsoft.com/office/drawing/2014/main" id="{1DF3B1F8-AB30-DC43-9986-BA1692646478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673601" y="2088000"/>
            <a:ext cx="4030132" cy="2730749"/>
          </a:xfrm>
        </p:spPr>
        <p:txBody>
          <a:bodyPr/>
          <a:lstStyle>
            <a:lvl1pPr marL="342900" indent="-342900">
              <a:buClr>
                <a:srgbClr val="FF6F00"/>
              </a:buClr>
              <a:buFont typeface="Systeemlettertype regulier"/>
              <a:buChar char="~"/>
              <a:defRPr/>
            </a:lvl1pPr>
            <a:lvl2pPr marL="742950" indent="-285750">
              <a:buClr>
                <a:srgbClr val="FF6F00"/>
              </a:buClr>
              <a:buFont typeface="Systeemlettertype regulier"/>
              <a:buChar char="~"/>
              <a:defRPr sz="1400"/>
            </a:lvl2pPr>
            <a:lvl3pPr marL="1143000" indent="-228600">
              <a:buClr>
                <a:srgbClr val="FF6F00"/>
              </a:buClr>
              <a:buFont typeface="Systeemlettertype regulier"/>
              <a:buChar char="~"/>
              <a:defRPr sz="1200"/>
            </a:lvl3pPr>
            <a:lvl4pPr marL="1600200" indent="-228600">
              <a:buClr>
                <a:srgbClr val="FF6F00"/>
              </a:buClr>
              <a:buFont typeface="Systeemlettertype regulier"/>
              <a:buChar char="~"/>
              <a:defRPr sz="1100"/>
            </a:lvl4pPr>
            <a:lvl5pPr marL="2057400" indent="-228600">
              <a:buClr>
                <a:srgbClr val="FF6F00"/>
              </a:buClr>
              <a:buFont typeface="Systeemlettertype regulier"/>
              <a:buChar char="~"/>
              <a:defRPr sz="1000"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2523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pagin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790072"/>
            <a:ext cx="8229600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afbeelding 2">
            <a:extLst>
              <a:ext uri="{FF2B5EF4-FFF2-40B4-BE49-F238E27FC236}">
                <a16:creationId xmlns:a16="http://schemas.microsoft.com/office/drawing/2014/main" id="{238C3A4B-717A-664E-8116-6BF961049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548000"/>
            <a:ext cx="8229600" cy="292086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492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voorbeel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ep 37">
            <a:extLst>
              <a:ext uri="{FF2B5EF4-FFF2-40B4-BE49-F238E27FC236}">
                <a16:creationId xmlns:a16="http://schemas.microsoft.com/office/drawing/2014/main" id="{73E3E87A-8E72-694A-BA3C-42F83ED687B8}"/>
              </a:ext>
            </a:extLst>
          </p:cNvPr>
          <p:cNvGrpSpPr/>
          <p:nvPr userDrawn="1"/>
        </p:nvGrpSpPr>
        <p:grpSpPr>
          <a:xfrm>
            <a:off x="6699058" y="1805901"/>
            <a:ext cx="1991374" cy="2389580"/>
            <a:chOff x="6699058" y="1805901"/>
            <a:chExt cx="1991374" cy="2389580"/>
          </a:xfrm>
        </p:grpSpPr>
        <p:sp>
          <p:nvSpPr>
            <p:cNvPr id="32" name="Afgeronde rechthoek 31">
              <a:extLst>
                <a:ext uri="{FF2B5EF4-FFF2-40B4-BE49-F238E27FC236}">
                  <a16:creationId xmlns:a16="http://schemas.microsoft.com/office/drawing/2014/main" id="{12832D7F-32F2-164C-9563-E9FC45EC985D}"/>
                </a:ext>
              </a:extLst>
            </p:cNvPr>
            <p:cNvSpPr/>
            <p:nvPr userDrawn="1"/>
          </p:nvSpPr>
          <p:spPr>
            <a:xfrm>
              <a:off x="6699058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Afgeronde rechthoek 32">
              <a:extLst>
                <a:ext uri="{FF2B5EF4-FFF2-40B4-BE49-F238E27FC236}">
                  <a16:creationId xmlns:a16="http://schemas.microsoft.com/office/drawing/2014/main" id="{5CBA34EE-8E5C-154E-9ACA-AB8D4F901538}"/>
                </a:ext>
              </a:extLst>
            </p:cNvPr>
            <p:cNvSpPr/>
            <p:nvPr userDrawn="1"/>
          </p:nvSpPr>
          <p:spPr>
            <a:xfrm>
              <a:off x="6699058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CCD0DDA8-D708-FA4C-B087-080C9397BE91}"/>
                </a:ext>
              </a:extLst>
            </p:cNvPr>
            <p:cNvSpPr/>
            <p:nvPr userDrawn="1"/>
          </p:nvSpPr>
          <p:spPr>
            <a:xfrm>
              <a:off x="6699058" y="2079742"/>
              <a:ext cx="1991374" cy="1728929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0BFC7B9-3AAB-8E42-A907-54E068EF8F1F}"/>
              </a:ext>
            </a:extLst>
          </p:cNvPr>
          <p:cNvGrpSpPr/>
          <p:nvPr userDrawn="1"/>
        </p:nvGrpSpPr>
        <p:grpSpPr>
          <a:xfrm>
            <a:off x="4621316" y="1805901"/>
            <a:ext cx="1991374" cy="2389580"/>
            <a:chOff x="4621316" y="1805901"/>
            <a:chExt cx="1991374" cy="2389580"/>
          </a:xfrm>
        </p:grpSpPr>
        <p:sp>
          <p:nvSpPr>
            <p:cNvPr id="28" name="Afgeronde rechthoek 27">
              <a:extLst>
                <a:ext uri="{FF2B5EF4-FFF2-40B4-BE49-F238E27FC236}">
                  <a16:creationId xmlns:a16="http://schemas.microsoft.com/office/drawing/2014/main" id="{6C3A9356-FA0F-F545-8FD9-B4C8565AEDDD}"/>
                </a:ext>
              </a:extLst>
            </p:cNvPr>
            <p:cNvSpPr/>
            <p:nvPr userDrawn="1"/>
          </p:nvSpPr>
          <p:spPr>
            <a:xfrm>
              <a:off x="4621316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Afgeronde rechthoek 28">
              <a:extLst>
                <a:ext uri="{FF2B5EF4-FFF2-40B4-BE49-F238E27FC236}">
                  <a16:creationId xmlns:a16="http://schemas.microsoft.com/office/drawing/2014/main" id="{DAEEB104-2F7A-4A4C-ADC6-7B13586146AD}"/>
                </a:ext>
              </a:extLst>
            </p:cNvPr>
            <p:cNvSpPr/>
            <p:nvPr userDrawn="1"/>
          </p:nvSpPr>
          <p:spPr>
            <a:xfrm>
              <a:off x="4621316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1CD642FE-7A5C-B445-83FD-69D19F908AC0}"/>
                </a:ext>
              </a:extLst>
            </p:cNvPr>
            <p:cNvSpPr/>
            <p:nvPr userDrawn="1"/>
          </p:nvSpPr>
          <p:spPr>
            <a:xfrm>
              <a:off x="4621316" y="2079743"/>
              <a:ext cx="1991374" cy="1728930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6" name="Groep 35">
            <a:extLst>
              <a:ext uri="{FF2B5EF4-FFF2-40B4-BE49-F238E27FC236}">
                <a16:creationId xmlns:a16="http://schemas.microsoft.com/office/drawing/2014/main" id="{D29AD6F1-5CD4-B74A-A395-51A11043A7EF}"/>
              </a:ext>
            </a:extLst>
          </p:cNvPr>
          <p:cNvGrpSpPr/>
          <p:nvPr userDrawn="1"/>
        </p:nvGrpSpPr>
        <p:grpSpPr>
          <a:xfrm>
            <a:off x="2543573" y="1805901"/>
            <a:ext cx="1991374" cy="2389580"/>
            <a:chOff x="2543573" y="1805901"/>
            <a:chExt cx="1991374" cy="2389580"/>
          </a:xfrm>
        </p:grpSpPr>
        <p:sp>
          <p:nvSpPr>
            <p:cNvPr id="24" name="Afgeronde rechthoek 23">
              <a:extLst>
                <a:ext uri="{FF2B5EF4-FFF2-40B4-BE49-F238E27FC236}">
                  <a16:creationId xmlns:a16="http://schemas.microsoft.com/office/drawing/2014/main" id="{D6A4595E-DEDC-0E4F-A4AE-AEF1C0B360C6}"/>
                </a:ext>
              </a:extLst>
            </p:cNvPr>
            <p:cNvSpPr/>
            <p:nvPr userDrawn="1"/>
          </p:nvSpPr>
          <p:spPr>
            <a:xfrm>
              <a:off x="2543573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Afgeronde rechthoek 24">
              <a:extLst>
                <a:ext uri="{FF2B5EF4-FFF2-40B4-BE49-F238E27FC236}">
                  <a16:creationId xmlns:a16="http://schemas.microsoft.com/office/drawing/2014/main" id="{A4CF9206-31AA-0245-B7D9-20A2BFD126CD}"/>
                </a:ext>
              </a:extLst>
            </p:cNvPr>
            <p:cNvSpPr/>
            <p:nvPr userDrawn="1"/>
          </p:nvSpPr>
          <p:spPr>
            <a:xfrm>
              <a:off x="2543573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6020B825-FF71-AE40-8CE5-2B8F86B42794}"/>
                </a:ext>
              </a:extLst>
            </p:cNvPr>
            <p:cNvSpPr/>
            <p:nvPr userDrawn="1"/>
          </p:nvSpPr>
          <p:spPr>
            <a:xfrm>
              <a:off x="2543573" y="2079742"/>
              <a:ext cx="1991374" cy="1728931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5" name="Groep 34">
            <a:extLst>
              <a:ext uri="{FF2B5EF4-FFF2-40B4-BE49-F238E27FC236}">
                <a16:creationId xmlns:a16="http://schemas.microsoft.com/office/drawing/2014/main" id="{7F9731A5-BA97-5F4C-A3CE-EBDF32609FBB}"/>
              </a:ext>
            </a:extLst>
          </p:cNvPr>
          <p:cNvGrpSpPr/>
          <p:nvPr userDrawn="1"/>
        </p:nvGrpSpPr>
        <p:grpSpPr>
          <a:xfrm>
            <a:off x="465830" y="1805901"/>
            <a:ext cx="1991374" cy="2389580"/>
            <a:chOff x="465830" y="1805901"/>
            <a:chExt cx="1991374" cy="2389580"/>
          </a:xfrm>
        </p:grpSpPr>
        <p:sp>
          <p:nvSpPr>
            <p:cNvPr id="2" name="Afgeronde rechthoek 1">
              <a:extLst>
                <a:ext uri="{FF2B5EF4-FFF2-40B4-BE49-F238E27FC236}">
                  <a16:creationId xmlns:a16="http://schemas.microsoft.com/office/drawing/2014/main" id="{A5D811A4-E525-864B-9DEF-B218F3425E45}"/>
                </a:ext>
              </a:extLst>
            </p:cNvPr>
            <p:cNvSpPr/>
            <p:nvPr userDrawn="1"/>
          </p:nvSpPr>
          <p:spPr>
            <a:xfrm>
              <a:off x="465830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Afgeronde rechthoek 21">
              <a:extLst>
                <a:ext uri="{FF2B5EF4-FFF2-40B4-BE49-F238E27FC236}">
                  <a16:creationId xmlns:a16="http://schemas.microsoft.com/office/drawing/2014/main" id="{3E0A7CAF-5BBC-404D-8502-F5C844828D86}"/>
                </a:ext>
              </a:extLst>
            </p:cNvPr>
            <p:cNvSpPr/>
            <p:nvPr userDrawn="1"/>
          </p:nvSpPr>
          <p:spPr>
            <a:xfrm>
              <a:off x="465830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3E104C0E-EFB4-1B49-A9F8-EF4A46687BB3}"/>
                </a:ext>
              </a:extLst>
            </p:cNvPr>
            <p:cNvSpPr/>
            <p:nvPr userDrawn="1"/>
          </p:nvSpPr>
          <p:spPr>
            <a:xfrm>
              <a:off x="465830" y="2079743"/>
              <a:ext cx="1991374" cy="1728932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" name="Titel 16"/>
          <p:cNvSpPr>
            <a:spLocks noGrp="1"/>
          </p:cNvSpPr>
          <p:nvPr userDrawn="1"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457199" y="790072"/>
            <a:ext cx="8229599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Picture Placeholder 17">
            <a:extLst>
              <a:ext uri="{FF2B5EF4-FFF2-40B4-BE49-F238E27FC236}">
                <a16:creationId xmlns:a16="http://schemas.microsoft.com/office/drawing/2014/main" id="{A269637F-4CE7-1542-BB6D-D72A4C3EAB27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585541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17">
            <a:extLst>
              <a:ext uri="{FF2B5EF4-FFF2-40B4-BE49-F238E27FC236}">
                <a16:creationId xmlns:a16="http://schemas.microsoft.com/office/drawing/2014/main" id="{0849D2B8-088A-8746-A27F-98549D932BBC}"/>
              </a:ext>
            </a:extLst>
          </p:cNvPr>
          <p:cNvSpPr>
            <a:spLocks noGrp="1"/>
          </p:cNvSpPr>
          <p:nvPr userDrawn="1">
            <p:ph type="pic" sz="quarter" idx="12"/>
          </p:nvPr>
        </p:nvSpPr>
        <p:spPr>
          <a:xfrm>
            <a:off x="2672339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7">
            <a:extLst>
              <a:ext uri="{FF2B5EF4-FFF2-40B4-BE49-F238E27FC236}">
                <a16:creationId xmlns:a16="http://schemas.microsoft.com/office/drawing/2014/main" id="{A1A719DD-5283-544E-B8A5-B0CB7947A5E7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4744475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7">
            <a:extLst>
              <a:ext uri="{FF2B5EF4-FFF2-40B4-BE49-F238E27FC236}">
                <a16:creationId xmlns:a16="http://schemas.microsoft.com/office/drawing/2014/main" id="{8447C5DB-6A11-5547-9E0D-687D9112698A}"/>
              </a:ext>
            </a:extLst>
          </p:cNvPr>
          <p:cNvSpPr>
            <a:spLocks noGrp="1"/>
          </p:cNvSpPr>
          <p:nvPr userDrawn="1">
            <p:ph type="pic" sz="quarter" idx="14"/>
          </p:nvPr>
        </p:nvSpPr>
        <p:spPr>
          <a:xfrm>
            <a:off x="6802481" y="1905380"/>
            <a:ext cx="1754188" cy="1301822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E2EFFA2-5EB2-BD44-AEE8-B01135C9D1B6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585541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ECAE18AB-DE8F-0C49-8B12-1E8EA8BD0170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672339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692BBC5F-4F21-EE4C-A0CC-0002240375B0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4744475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90D5CF2B-A71F-5541-A43B-B2976CC1A576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6802481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91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voorbeel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>
            <a:extLst>
              <a:ext uri="{FF2B5EF4-FFF2-40B4-BE49-F238E27FC236}">
                <a16:creationId xmlns:a16="http://schemas.microsoft.com/office/drawing/2014/main" id="{E646A2C3-FD2C-C04C-87F0-2473387AAEED}"/>
              </a:ext>
            </a:extLst>
          </p:cNvPr>
          <p:cNvGrpSpPr/>
          <p:nvPr userDrawn="1"/>
        </p:nvGrpSpPr>
        <p:grpSpPr>
          <a:xfrm>
            <a:off x="5648047" y="1805901"/>
            <a:ext cx="1991374" cy="2389580"/>
            <a:chOff x="5648047" y="1805901"/>
            <a:chExt cx="1991374" cy="2389580"/>
          </a:xfrm>
        </p:grpSpPr>
        <p:sp>
          <p:nvSpPr>
            <p:cNvPr id="30" name="Afgeronde rechthoek 29">
              <a:extLst>
                <a:ext uri="{FF2B5EF4-FFF2-40B4-BE49-F238E27FC236}">
                  <a16:creationId xmlns:a16="http://schemas.microsoft.com/office/drawing/2014/main" id="{C5C3B5CE-FB0F-854B-85D3-B120C505C7FF}"/>
                </a:ext>
              </a:extLst>
            </p:cNvPr>
            <p:cNvSpPr/>
            <p:nvPr userDrawn="1"/>
          </p:nvSpPr>
          <p:spPr>
            <a:xfrm>
              <a:off x="5648047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Afgeronde rechthoek 30">
              <a:extLst>
                <a:ext uri="{FF2B5EF4-FFF2-40B4-BE49-F238E27FC236}">
                  <a16:creationId xmlns:a16="http://schemas.microsoft.com/office/drawing/2014/main" id="{73C30401-9DAE-1F4C-8AF4-C21702E32287}"/>
                </a:ext>
              </a:extLst>
            </p:cNvPr>
            <p:cNvSpPr/>
            <p:nvPr userDrawn="1"/>
          </p:nvSpPr>
          <p:spPr>
            <a:xfrm>
              <a:off x="5648047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6F1B609D-2A4F-8543-9DD5-98BEA1D497C8}"/>
                </a:ext>
              </a:extLst>
            </p:cNvPr>
            <p:cNvSpPr/>
            <p:nvPr userDrawn="1"/>
          </p:nvSpPr>
          <p:spPr>
            <a:xfrm>
              <a:off x="5648047" y="2079743"/>
              <a:ext cx="1991374" cy="1681224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2">
            <a:extLst>
              <a:ext uri="{FF2B5EF4-FFF2-40B4-BE49-F238E27FC236}">
                <a16:creationId xmlns:a16="http://schemas.microsoft.com/office/drawing/2014/main" id="{413C86ED-A1FC-F349-92C8-082A4565CC88}"/>
              </a:ext>
            </a:extLst>
          </p:cNvPr>
          <p:cNvGrpSpPr/>
          <p:nvPr userDrawn="1"/>
        </p:nvGrpSpPr>
        <p:grpSpPr>
          <a:xfrm>
            <a:off x="3580708" y="1805901"/>
            <a:ext cx="1991374" cy="2389580"/>
            <a:chOff x="3580708" y="1805901"/>
            <a:chExt cx="1991374" cy="2389580"/>
          </a:xfrm>
        </p:grpSpPr>
        <p:sp>
          <p:nvSpPr>
            <p:cNvPr id="26" name="Afgeronde rechthoek 25">
              <a:extLst>
                <a:ext uri="{FF2B5EF4-FFF2-40B4-BE49-F238E27FC236}">
                  <a16:creationId xmlns:a16="http://schemas.microsoft.com/office/drawing/2014/main" id="{7E3D0DE8-A77C-3B45-8216-210727DCDD6E}"/>
                </a:ext>
              </a:extLst>
            </p:cNvPr>
            <p:cNvSpPr/>
            <p:nvPr userDrawn="1"/>
          </p:nvSpPr>
          <p:spPr>
            <a:xfrm>
              <a:off x="3580708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Afgeronde rechthoek 26">
              <a:extLst>
                <a:ext uri="{FF2B5EF4-FFF2-40B4-BE49-F238E27FC236}">
                  <a16:creationId xmlns:a16="http://schemas.microsoft.com/office/drawing/2014/main" id="{A1A7B682-D7BB-194A-AAFF-59CBBF8AB171}"/>
                </a:ext>
              </a:extLst>
            </p:cNvPr>
            <p:cNvSpPr/>
            <p:nvPr userDrawn="1"/>
          </p:nvSpPr>
          <p:spPr>
            <a:xfrm>
              <a:off x="3580708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8CEA2876-FDE7-0C42-B8D5-776174CB7450}"/>
                </a:ext>
              </a:extLst>
            </p:cNvPr>
            <p:cNvSpPr/>
            <p:nvPr userDrawn="1"/>
          </p:nvSpPr>
          <p:spPr>
            <a:xfrm>
              <a:off x="3580708" y="2079743"/>
              <a:ext cx="1991374" cy="1681224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9CDD7234-70A1-D340-8450-B119AA7CD336}"/>
              </a:ext>
            </a:extLst>
          </p:cNvPr>
          <p:cNvGrpSpPr/>
          <p:nvPr userDrawn="1"/>
        </p:nvGrpSpPr>
        <p:grpSpPr>
          <a:xfrm>
            <a:off x="1489515" y="1805901"/>
            <a:ext cx="1991374" cy="2389580"/>
            <a:chOff x="1489515" y="1805901"/>
            <a:chExt cx="1991374" cy="2389580"/>
          </a:xfrm>
        </p:grpSpPr>
        <p:sp>
          <p:nvSpPr>
            <p:cNvPr id="22" name="Afgeronde rechthoek 21">
              <a:extLst>
                <a:ext uri="{FF2B5EF4-FFF2-40B4-BE49-F238E27FC236}">
                  <a16:creationId xmlns:a16="http://schemas.microsoft.com/office/drawing/2014/main" id="{CB9DADDE-3368-1842-B89F-8BC57AEFF4CC}"/>
                </a:ext>
              </a:extLst>
            </p:cNvPr>
            <p:cNvSpPr/>
            <p:nvPr userDrawn="1"/>
          </p:nvSpPr>
          <p:spPr>
            <a:xfrm>
              <a:off x="1489515" y="1805901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Afgeronde rechthoek 22">
              <a:extLst>
                <a:ext uri="{FF2B5EF4-FFF2-40B4-BE49-F238E27FC236}">
                  <a16:creationId xmlns:a16="http://schemas.microsoft.com/office/drawing/2014/main" id="{2FC4610A-BB6F-0A47-BF24-8A6D0D97EA68}"/>
                </a:ext>
              </a:extLst>
            </p:cNvPr>
            <p:cNvSpPr/>
            <p:nvPr userDrawn="1"/>
          </p:nvSpPr>
          <p:spPr>
            <a:xfrm>
              <a:off x="1489515" y="3647796"/>
              <a:ext cx="1991374" cy="547685"/>
            </a:xfrm>
            <a:prstGeom prst="round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13A749F5-01FB-644F-AB27-093BA0447F31}"/>
                </a:ext>
              </a:extLst>
            </p:cNvPr>
            <p:cNvSpPr/>
            <p:nvPr userDrawn="1"/>
          </p:nvSpPr>
          <p:spPr>
            <a:xfrm>
              <a:off x="1489515" y="2079743"/>
              <a:ext cx="1991374" cy="1681224"/>
            </a:xfrm>
            <a:prstGeom prst="rect">
              <a:avLst/>
            </a:prstGeom>
            <a:solidFill>
              <a:srgbClr val="E3E3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" name="Titel 16"/>
          <p:cNvSpPr>
            <a:spLocks noGrp="1"/>
          </p:cNvSpPr>
          <p:nvPr userDrawn="1">
            <p:ph type="title" hasCustomPrompt="1"/>
          </p:nvPr>
        </p:nvSpPr>
        <p:spPr>
          <a:xfrm>
            <a:off x="457200" y="277003"/>
            <a:ext cx="8229600" cy="48184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6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ijdelijke aanduiding voor tekst 3">
            <a:extLst>
              <a:ext uri="{FF2B5EF4-FFF2-40B4-BE49-F238E27FC236}">
                <a16:creationId xmlns:a16="http://schemas.microsoft.com/office/drawing/2014/main" id="{55BEBBBB-1744-7A4D-ADCA-927B539FB785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457199" y="790072"/>
            <a:ext cx="8229599" cy="276999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118A9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Picture Placeholder 17">
            <a:extLst>
              <a:ext uri="{FF2B5EF4-FFF2-40B4-BE49-F238E27FC236}">
                <a16:creationId xmlns:a16="http://schemas.microsoft.com/office/drawing/2014/main" id="{A269637F-4CE7-1542-BB6D-D72A4C3EAB27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1608108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17">
            <a:extLst>
              <a:ext uri="{FF2B5EF4-FFF2-40B4-BE49-F238E27FC236}">
                <a16:creationId xmlns:a16="http://schemas.microsoft.com/office/drawing/2014/main" id="{0849D2B8-088A-8746-A27F-98549D932BBC}"/>
              </a:ext>
            </a:extLst>
          </p:cNvPr>
          <p:cNvSpPr>
            <a:spLocks noGrp="1"/>
          </p:cNvSpPr>
          <p:nvPr userDrawn="1">
            <p:ph type="pic" sz="quarter" idx="12"/>
          </p:nvPr>
        </p:nvSpPr>
        <p:spPr>
          <a:xfrm>
            <a:off x="3694906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7">
            <a:extLst>
              <a:ext uri="{FF2B5EF4-FFF2-40B4-BE49-F238E27FC236}">
                <a16:creationId xmlns:a16="http://schemas.microsoft.com/office/drawing/2014/main" id="{A1A719DD-5283-544E-B8A5-B0CB7947A5E7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5767042" y="1905380"/>
            <a:ext cx="1754188" cy="1301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E2EFFA2-5EB2-BD44-AEE8-B01135C9D1B6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1608108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ECAE18AB-DE8F-0C49-8B12-1E8EA8BD0170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3694906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692BBC5F-4F21-EE4C-A0CC-0002240375B0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5767042" y="3303015"/>
            <a:ext cx="1754188" cy="769228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Tx/>
              <a:buNone/>
              <a:defRPr sz="1200"/>
            </a:lvl1pPr>
            <a:lvl2pPr marL="201216" indent="0">
              <a:buFontTx/>
              <a:buNone/>
              <a:defRPr/>
            </a:lvl2pPr>
            <a:lvl3pPr marL="406003" indent="0">
              <a:buFontTx/>
              <a:buNone/>
              <a:defRPr/>
            </a:lvl3pPr>
            <a:lvl4pPr marL="606028" indent="0">
              <a:buFontTx/>
              <a:buNone/>
              <a:defRPr/>
            </a:lvl4pPr>
            <a:lvl5pPr marL="806053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647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_HealthHollland_vrij_RGB.png">
            <a:extLst>
              <a:ext uri="{FF2B5EF4-FFF2-40B4-BE49-F238E27FC236}">
                <a16:creationId xmlns:a16="http://schemas.microsoft.com/office/drawing/2014/main" id="{84DE5C63-63A0-834E-B06A-8029C625705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787" y="4771669"/>
            <a:ext cx="1846310" cy="31020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593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3725"/>
            <a:ext cx="8229600" cy="36908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C32406C-5E96-3A44-B7AE-0D72EFEFB63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>
            <a:off x="80903" y="4774649"/>
            <a:ext cx="510095" cy="300467"/>
          </a:xfrm>
          <a:prstGeom prst="rect">
            <a:avLst/>
          </a:prstGeom>
        </p:spPr>
      </p:pic>
      <p:sp>
        <p:nvSpPr>
          <p:cNvPr id="11" name="Tijdelijke aanduiding voor verticale tekst 29">
            <a:extLst>
              <a:ext uri="{FF2B5EF4-FFF2-40B4-BE49-F238E27FC236}">
                <a16:creationId xmlns:a16="http://schemas.microsoft.com/office/drawing/2014/main" id="{8B0DDE21-0EFB-AC46-B4FD-936846D2117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8745717" y="-130202"/>
            <a:ext cx="283164" cy="664236"/>
          </a:xfrm>
          <a:prstGeom prst="rect">
            <a:avLst/>
          </a:prstGeom>
        </p:spPr>
        <p:txBody>
          <a:bodyPr vert="eaVert" tIns="0" r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Tx/>
              <a:buNone/>
              <a:defRPr sz="9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600"/>
              </a:buClr>
              <a:buFont typeface="Arial"/>
              <a:buChar char="•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F664DA4-901B-8A41-B04A-3A3020D3E36D}" type="datetime1">
              <a:rPr lang="nl-NL" sz="800" smtClean="0">
                <a:solidFill>
                  <a:srgbClr val="FF6600"/>
                </a:solidFill>
              </a:rPr>
              <a:pPr algn="l"/>
              <a:t>22-6-2020</a:t>
            </a:fld>
            <a:endParaRPr lang="nl-NL" sz="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5" r:id="rId1"/>
    <p:sldLayoutId id="2147493472" r:id="rId2"/>
    <p:sldLayoutId id="2147493466" r:id="rId3"/>
    <p:sldLayoutId id="2147493471" r:id="rId4"/>
    <p:sldLayoutId id="2147493457" r:id="rId5"/>
    <p:sldLayoutId id="2147493467" r:id="rId6"/>
    <p:sldLayoutId id="2147493468" r:id="rId7"/>
    <p:sldLayoutId id="2147493469" r:id="rId8"/>
    <p:sldLayoutId id="2147493470" r:id="rId9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6F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6F00"/>
        </a:buClr>
        <a:buFont typeface="Systeemlettertype regulier"/>
        <a:buChar char="~"/>
        <a:defRPr sz="1600" kern="1200">
          <a:solidFill>
            <a:srgbClr val="717276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B6D0D-D737-584D-BCB2-FBD756A08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0977E1-034A-314F-B36A-4425EDA560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27F95E-D73C-6A4A-A313-3A94D2C645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2628696-1169-6848-9C3A-6E145543CBF0}"/>
              </a:ext>
            </a:extLst>
          </p:cNvPr>
          <p:cNvSpPr txBox="1"/>
          <p:nvPr/>
        </p:nvSpPr>
        <p:spPr>
          <a:xfrm>
            <a:off x="6761359" y="59313"/>
            <a:ext cx="1753386" cy="1588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r"/>
            <a:r>
              <a:rPr lang="nl-NL" sz="800" dirty="0">
                <a:solidFill>
                  <a:srgbClr val="7172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Plaatsnaam |</a:t>
            </a:r>
          </a:p>
        </p:txBody>
      </p:sp>
    </p:spTree>
    <p:extLst>
      <p:ext uri="{BB962C8B-B14F-4D97-AF65-F5344CB8AC3E}">
        <p14:creationId xmlns:p14="http://schemas.microsoft.com/office/powerpoint/2010/main" val="97631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38C00-5EC8-074E-AD82-BD91A202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655E64-0465-FC47-8772-81B180A5BF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1C9C40B4-B5F1-F94D-8F8E-E5E740747D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25F311B-BD0D-7044-8276-32C1233AFD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7E567BE-E5B6-8442-828B-C9C3D8BB0F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D95D5A01-A601-A04D-A736-18540D5E48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BDCDFC54-2432-CA4D-A887-A621A5A837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A802C0B-BEDF-4749-9B40-A70283DCB5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20B37C9E-5660-CF41-A377-EB14DF6B1F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3D10B71E-18CA-F546-ADFE-3683FBF6C6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57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EED9B-F453-C143-9341-53FA2329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90B215-48B2-2641-89C5-21BAD063BD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9A09BED8-1AF0-5D41-98E2-9C610356C7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B5D15CFF-65AD-DE4A-918A-B08C7675AA4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1123A1F9-6A6F-684A-8C5B-018422CC8B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36740EE4-74AC-A94E-A53C-41A8AB7EBA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3FDF323-E2C8-8E48-95B0-084D0D7BC6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4253D4B9-F863-264F-88AA-AC60CD7E82A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689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ep 54">
            <a:extLst>
              <a:ext uri="{FF2B5EF4-FFF2-40B4-BE49-F238E27FC236}">
                <a16:creationId xmlns:a16="http://schemas.microsoft.com/office/drawing/2014/main" id="{D87F7CC5-2728-7043-8B5C-537D09B3B69F}"/>
              </a:ext>
            </a:extLst>
          </p:cNvPr>
          <p:cNvGrpSpPr/>
          <p:nvPr/>
        </p:nvGrpSpPr>
        <p:grpSpPr>
          <a:xfrm>
            <a:off x="6748898" y="1526516"/>
            <a:ext cx="1936879" cy="1207396"/>
            <a:chOff x="7089654" y="1526516"/>
            <a:chExt cx="1936879" cy="1207396"/>
          </a:xfrm>
        </p:grpSpPr>
        <p:sp>
          <p:nvSpPr>
            <p:cNvPr id="52" name="Afgeronde rechthoek 51">
              <a:extLst>
                <a:ext uri="{FF2B5EF4-FFF2-40B4-BE49-F238E27FC236}">
                  <a16:creationId xmlns:a16="http://schemas.microsoft.com/office/drawing/2014/main" id="{9F7A79FA-CDCE-264C-9C33-DB18CCE0DA2E}"/>
                </a:ext>
              </a:extLst>
            </p:cNvPr>
            <p:cNvSpPr/>
            <p:nvPr userDrawn="1"/>
          </p:nvSpPr>
          <p:spPr>
            <a:xfrm>
              <a:off x="7089654" y="1526516"/>
              <a:ext cx="1936879" cy="547685"/>
            </a:xfrm>
            <a:prstGeom prst="round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Afgeronde rechthoek 52">
              <a:extLst>
                <a:ext uri="{FF2B5EF4-FFF2-40B4-BE49-F238E27FC236}">
                  <a16:creationId xmlns:a16="http://schemas.microsoft.com/office/drawing/2014/main" id="{7A866FDC-60C6-CA44-8A7E-1385A3A92739}"/>
                </a:ext>
              </a:extLst>
            </p:cNvPr>
            <p:cNvSpPr/>
            <p:nvPr userDrawn="1"/>
          </p:nvSpPr>
          <p:spPr>
            <a:xfrm>
              <a:off x="7089654" y="2186227"/>
              <a:ext cx="1936879" cy="547685"/>
            </a:xfrm>
            <a:prstGeom prst="round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C6C9C4B0-64D5-EE49-94C5-0752DC79130F}"/>
                </a:ext>
              </a:extLst>
            </p:cNvPr>
            <p:cNvSpPr/>
            <p:nvPr userDrawn="1"/>
          </p:nvSpPr>
          <p:spPr>
            <a:xfrm>
              <a:off x="7089654" y="1800358"/>
              <a:ext cx="1936879" cy="545276"/>
            </a:xfrm>
            <a:prstGeom prst="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4" name="Groep 73">
            <a:extLst>
              <a:ext uri="{FF2B5EF4-FFF2-40B4-BE49-F238E27FC236}">
                <a16:creationId xmlns:a16="http://schemas.microsoft.com/office/drawing/2014/main" id="{4E147A33-B415-2A4A-A3CB-DF66839A7BAC}"/>
              </a:ext>
            </a:extLst>
          </p:cNvPr>
          <p:cNvGrpSpPr/>
          <p:nvPr/>
        </p:nvGrpSpPr>
        <p:grpSpPr>
          <a:xfrm>
            <a:off x="455026" y="2918363"/>
            <a:ext cx="1936879" cy="1207396"/>
            <a:chOff x="457199" y="1518565"/>
            <a:chExt cx="1936879" cy="1207396"/>
          </a:xfrm>
          <a:solidFill>
            <a:srgbClr val="E3E3E4"/>
          </a:solidFill>
        </p:grpSpPr>
        <p:sp>
          <p:nvSpPr>
            <p:cNvPr id="79" name="Afgeronde rechthoek 78">
              <a:extLst>
                <a:ext uri="{FF2B5EF4-FFF2-40B4-BE49-F238E27FC236}">
                  <a16:creationId xmlns:a16="http://schemas.microsoft.com/office/drawing/2014/main" id="{80FD5C0B-5AAB-D94D-8A45-3805C15891EA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Afgeronde rechthoek 79">
              <a:extLst>
                <a:ext uri="{FF2B5EF4-FFF2-40B4-BE49-F238E27FC236}">
                  <a16:creationId xmlns:a16="http://schemas.microsoft.com/office/drawing/2014/main" id="{1B11B005-D9CE-9747-8EF6-1B7BF193AA32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1" name="Rechthoek 80">
              <a:extLst>
                <a:ext uri="{FF2B5EF4-FFF2-40B4-BE49-F238E27FC236}">
                  <a16:creationId xmlns:a16="http://schemas.microsoft.com/office/drawing/2014/main" id="{63C5DA65-2358-D04B-B698-1ED573A657C3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3" name="Groep 82">
            <a:extLst>
              <a:ext uri="{FF2B5EF4-FFF2-40B4-BE49-F238E27FC236}">
                <a16:creationId xmlns:a16="http://schemas.microsoft.com/office/drawing/2014/main" id="{C3AB5814-2A2D-F941-B61C-81757A197106}"/>
              </a:ext>
            </a:extLst>
          </p:cNvPr>
          <p:cNvGrpSpPr/>
          <p:nvPr/>
        </p:nvGrpSpPr>
        <p:grpSpPr>
          <a:xfrm>
            <a:off x="2567406" y="1517826"/>
            <a:ext cx="1936879" cy="1207396"/>
            <a:chOff x="457199" y="1518565"/>
            <a:chExt cx="1936879" cy="1207396"/>
          </a:xfrm>
          <a:solidFill>
            <a:srgbClr val="717276"/>
          </a:solidFill>
        </p:grpSpPr>
        <p:sp>
          <p:nvSpPr>
            <p:cNvPr id="88" name="Afgeronde rechthoek 87">
              <a:extLst>
                <a:ext uri="{FF2B5EF4-FFF2-40B4-BE49-F238E27FC236}">
                  <a16:creationId xmlns:a16="http://schemas.microsoft.com/office/drawing/2014/main" id="{561E8834-BB27-D04E-96DC-62B798715234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717276"/>
                </a:solidFill>
              </a:endParaRPr>
            </a:p>
          </p:txBody>
        </p:sp>
        <p:sp>
          <p:nvSpPr>
            <p:cNvPr id="89" name="Afgeronde rechthoek 88">
              <a:extLst>
                <a:ext uri="{FF2B5EF4-FFF2-40B4-BE49-F238E27FC236}">
                  <a16:creationId xmlns:a16="http://schemas.microsoft.com/office/drawing/2014/main" id="{81D45972-4C25-8A4E-8EF2-DDCDADDB7423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717276"/>
                </a:solidFill>
              </a:endParaRPr>
            </a:p>
          </p:txBody>
        </p:sp>
        <p:sp>
          <p:nvSpPr>
            <p:cNvPr id="90" name="Rechthoek 89">
              <a:extLst>
                <a:ext uri="{FF2B5EF4-FFF2-40B4-BE49-F238E27FC236}">
                  <a16:creationId xmlns:a16="http://schemas.microsoft.com/office/drawing/2014/main" id="{F346505A-B35A-8E41-916F-7E08AD58CD36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717276"/>
                </a:solidFill>
              </a:endParaRPr>
            </a:p>
          </p:txBody>
        </p:sp>
      </p:grpSp>
      <p:grpSp>
        <p:nvGrpSpPr>
          <p:cNvPr id="92" name="Groep 91">
            <a:extLst>
              <a:ext uri="{FF2B5EF4-FFF2-40B4-BE49-F238E27FC236}">
                <a16:creationId xmlns:a16="http://schemas.microsoft.com/office/drawing/2014/main" id="{70094738-6B36-6442-BE1E-D4F64397572B}"/>
              </a:ext>
            </a:extLst>
          </p:cNvPr>
          <p:cNvGrpSpPr/>
          <p:nvPr/>
        </p:nvGrpSpPr>
        <p:grpSpPr>
          <a:xfrm>
            <a:off x="2567406" y="2918363"/>
            <a:ext cx="1936879" cy="1207396"/>
            <a:chOff x="457199" y="1518565"/>
            <a:chExt cx="1936879" cy="1207396"/>
          </a:xfrm>
          <a:solidFill>
            <a:srgbClr val="717276"/>
          </a:solidFill>
        </p:grpSpPr>
        <p:sp>
          <p:nvSpPr>
            <p:cNvPr id="97" name="Afgeronde rechthoek 96">
              <a:extLst>
                <a:ext uri="{FF2B5EF4-FFF2-40B4-BE49-F238E27FC236}">
                  <a16:creationId xmlns:a16="http://schemas.microsoft.com/office/drawing/2014/main" id="{7B7812A5-DF8F-524A-802C-909FA8AB787D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8" name="Afgeronde rechthoek 97">
              <a:extLst>
                <a:ext uri="{FF2B5EF4-FFF2-40B4-BE49-F238E27FC236}">
                  <a16:creationId xmlns:a16="http://schemas.microsoft.com/office/drawing/2014/main" id="{CD79B708-0DA4-0C44-A651-F2B513090EFB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9" name="Rechthoek 98">
              <a:extLst>
                <a:ext uri="{FF2B5EF4-FFF2-40B4-BE49-F238E27FC236}">
                  <a16:creationId xmlns:a16="http://schemas.microsoft.com/office/drawing/2014/main" id="{7BA931D8-83D8-354A-ADB1-20BD9ACC749E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2" name="Groep 101">
            <a:extLst>
              <a:ext uri="{FF2B5EF4-FFF2-40B4-BE49-F238E27FC236}">
                <a16:creationId xmlns:a16="http://schemas.microsoft.com/office/drawing/2014/main" id="{075F20FF-9F02-0849-B22E-CCF09997698A}"/>
              </a:ext>
            </a:extLst>
          </p:cNvPr>
          <p:cNvGrpSpPr/>
          <p:nvPr/>
        </p:nvGrpSpPr>
        <p:grpSpPr>
          <a:xfrm>
            <a:off x="4639275" y="1517826"/>
            <a:ext cx="1936879" cy="1207396"/>
            <a:chOff x="457199" y="1518565"/>
            <a:chExt cx="1936879" cy="1207396"/>
          </a:xfrm>
          <a:solidFill>
            <a:srgbClr val="FF6F00"/>
          </a:solidFill>
        </p:grpSpPr>
        <p:sp>
          <p:nvSpPr>
            <p:cNvPr id="107" name="Afgeronde rechthoek 106">
              <a:extLst>
                <a:ext uri="{FF2B5EF4-FFF2-40B4-BE49-F238E27FC236}">
                  <a16:creationId xmlns:a16="http://schemas.microsoft.com/office/drawing/2014/main" id="{3719F4E8-A805-C247-ABC7-49E6AAAE4F9D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Afgeronde rechthoek 107">
              <a:extLst>
                <a:ext uri="{FF2B5EF4-FFF2-40B4-BE49-F238E27FC236}">
                  <a16:creationId xmlns:a16="http://schemas.microsoft.com/office/drawing/2014/main" id="{90720E4D-F9A2-804C-9982-1CA0D95CE1F4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Rechthoek 108">
              <a:extLst>
                <a:ext uri="{FF2B5EF4-FFF2-40B4-BE49-F238E27FC236}">
                  <a16:creationId xmlns:a16="http://schemas.microsoft.com/office/drawing/2014/main" id="{E1FA36CF-A726-C241-9938-41BFB119A7BF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1" name="Groep 110">
            <a:extLst>
              <a:ext uri="{FF2B5EF4-FFF2-40B4-BE49-F238E27FC236}">
                <a16:creationId xmlns:a16="http://schemas.microsoft.com/office/drawing/2014/main" id="{DFB405A0-891F-DC4D-971B-2820D323AEA6}"/>
              </a:ext>
            </a:extLst>
          </p:cNvPr>
          <p:cNvGrpSpPr/>
          <p:nvPr/>
        </p:nvGrpSpPr>
        <p:grpSpPr>
          <a:xfrm>
            <a:off x="4639275" y="2918363"/>
            <a:ext cx="1936879" cy="1207396"/>
            <a:chOff x="457199" y="1518565"/>
            <a:chExt cx="1936879" cy="1207396"/>
          </a:xfrm>
          <a:solidFill>
            <a:srgbClr val="FF6F00"/>
          </a:solidFill>
        </p:grpSpPr>
        <p:sp>
          <p:nvSpPr>
            <p:cNvPr id="116" name="Afgeronde rechthoek 115">
              <a:extLst>
                <a:ext uri="{FF2B5EF4-FFF2-40B4-BE49-F238E27FC236}">
                  <a16:creationId xmlns:a16="http://schemas.microsoft.com/office/drawing/2014/main" id="{A15EFC33-6C9A-2A44-9BCD-29F67778CD0C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7" name="Afgeronde rechthoek 116">
              <a:extLst>
                <a:ext uri="{FF2B5EF4-FFF2-40B4-BE49-F238E27FC236}">
                  <a16:creationId xmlns:a16="http://schemas.microsoft.com/office/drawing/2014/main" id="{24D20127-8C73-7443-89A9-AA3AB2B8AA88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Rechthoek 117">
              <a:extLst>
                <a:ext uri="{FF2B5EF4-FFF2-40B4-BE49-F238E27FC236}">
                  <a16:creationId xmlns:a16="http://schemas.microsoft.com/office/drawing/2014/main" id="{B75A09BF-12EC-434B-9AFD-3EAAD28C2D7B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5F215B7C-E660-AE4D-993E-3EF400A94BA0}"/>
              </a:ext>
            </a:extLst>
          </p:cNvPr>
          <p:cNvGrpSpPr/>
          <p:nvPr/>
        </p:nvGrpSpPr>
        <p:grpSpPr>
          <a:xfrm>
            <a:off x="455026" y="1517826"/>
            <a:ext cx="1936879" cy="1207396"/>
            <a:chOff x="457199" y="1518565"/>
            <a:chExt cx="1936879" cy="1207396"/>
          </a:xfrm>
          <a:solidFill>
            <a:srgbClr val="E3E3E4"/>
          </a:solidFill>
        </p:grpSpPr>
        <p:sp>
          <p:nvSpPr>
            <p:cNvPr id="23" name="Afgeronde rechthoek 22">
              <a:extLst>
                <a:ext uri="{FF2B5EF4-FFF2-40B4-BE49-F238E27FC236}">
                  <a16:creationId xmlns:a16="http://schemas.microsoft.com/office/drawing/2014/main" id="{B5AFE264-71B6-E840-BEB5-3898754E1AB1}"/>
                </a:ext>
              </a:extLst>
            </p:cNvPr>
            <p:cNvSpPr/>
            <p:nvPr userDrawn="1"/>
          </p:nvSpPr>
          <p:spPr>
            <a:xfrm>
              <a:off x="457199" y="1518565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Afgeronde rechthoek 23">
              <a:extLst>
                <a:ext uri="{FF2B5EF4-FFF2-40B4-BE49-F238E27FC236}">
                  <a16:creationId xmlns:a16="http://schemas.microsoft.com/office/drawing/2014/main" id="{07EC29E8-5292-CF44-8EA6-2A85C98552D7}"/>
                </a:ext>
              </a:extLst>
            </p:cNvPr>
            <p:cNvSpPr/>
            <p:nvPr userDrawn="1"/>
          </p:nvSpPr>
          <p:spPr>
            <a:xfrm>
              <a:off x="457199" y="2178276"/>
              <a:ext cx="1936879" cy="547685"/>
            </a:xfrm>
            <a:prstGeom prst="round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BB51C714-E70F-3D44-BD4C-F0998A46804C}"/>
                </a:ext>
              </a:extLst>
            </p:cNvPr>
            <p:cNvSpPr/>
            <p:nvPr userDrawn="1"/>
          </p:nvSpPr>
          <p:spPr>
            <a:xfrm>
              <a:off x="457199" y="1792407"/>
              <a:ext cx="1936879" cy="545276"/>
            </a:xfrm>
            <a:prstGeom prst="rect">
              <a:avLst/>
            </a:prstGeom>
            <a:grpFill/>
            <a:ln w="2222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6" name="Groep 55">
            <a:extLst>
              <a:ext uri="{FF2B5EF4-FFF2-40B4-BE49-F238E27FC236}">
                <a16:creationId xmlns:a16="http://schemas.microsoft.com/office/drawing/2014/main" id="{E1972259-571E-584D-B78A-87BB23EE2507}"/>
              </a:ext>
            </a:extLst>
          </p:cNvPr>
          <p:cNvGrpSpPr/>
          <p:nvPr/>
        </p:nvGrpSpPr>
        <p:grpSpPr>
          <a:xfrm>
            <a:off x="6730252" y="2917994"/>
            <a:ext cx="1936879" cy="1207396"/>
            <a:chOff x="7089654" y="1526516"/>
            <a:chExt cx="1936879" cy="1207396"/>
          </a:xfrm>
        </p:grpSpPr>
        <p:sp>
          <p:nvSpPr>
            <p:cNvPr id="57" name="Afgeronde rechthoek 56">
              <a:extLst>
                <a:ext uri="{FF2B5EF4-FFF2-40B4-BE49-F238E27FC236}">
                  <a16:creationId xmlns:a16="http://schemas.microsoft.com/office/drawing/2014/main" id="{04FFDB65-4A50-774D-95A3-72469D16FE51}"/>
                </a:ext>
              </a:extLst>
            </p:cNvPr>
            <p:cNvSpPr/>
            <p:nvPr userDrawn="1"/>
          </p:nvSpPr>
          <p:spPr>
            <a:xfrm>
              <a:off x="7089654" y="1526516"/>
              <a:ext cx="1936879" cy="547685"/>
            </a:xfrm>
            <a:prstGeom prst="round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Afgeronde rechthoek 57">
              <a:extLst>
                <a:ext uri="{FF2B5EF4-FFF2-40B4-BE49-F238E27FC236}">
                  <a16:creationId xmlns:a16="http://schemas.microsoft.com/office/drawing/2014/main" id="{FA6145B4-6A2E-B140-BA35-10B2DBB4C7D8}"/>
                </a:ext>
              </a:extLst>
            </p:cNvPr>
            <p:cNvSpPr/>
            <p:nvPr userDrawn="1"/>
          </p:nvSpPr>
          <p:spPr>
            <a:xfrm>
              <a:off x="7089654" y="2186227"/>
              <a:ext cx="1936879" cy="547685"/>
            </a:xfrm>
            <a:prstGeom prst="round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763B483A-2242-974D-A654-142109ABABBD}"/>
                </a:ext>
              </a:extLst>
            </p:cNvPr>
            <p:cNvSpPr/>
            <p:nvPr userDrawn="1"/>
          </p:nvSpPr>
          <p:spPr>
            <a:xfrm>
              <a:off x="7089654" y="1800358"/>
              <a:ext cx="1936879" cy="545276"/>
            </a:xfrm>
            <a:prstGeom prst="rect">
              <a:avLst/>
            </a:prstGeom>
            <a:solidFill>
              <a:srgbClr val="FCB28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8D2A4B4-7927-B040-BC16-2FE50F02DC09}"/>
              </a:ext>
            </a:extLst>
          </p:cNvPr>
          <p:cNvSpPr txBox="1">
            <a:spLocks/>
          </p:cNvSpPr>
          <p:nvPr/>
        </p:nvSpPr>
        <p:spPr>
          <a:xfrm>
            <a:off x="446285" y="2915723"/>
            <a:ext cx="1923152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#1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Euro health </a:t>
            </a:r>
            <a:br>
              <a:rPr lang="en-US" sz="1200" dirty="0">
                <a:ea typeface="Georgia" charset="0"/>
                <a:cs typeface="Georgia" charset="0"/>
              </a:rPr>
            </a:br>
            <a:r>
              <a:rPr lang="en-US" sz="1200" dirty="0">
                <a:ea typeface="Georgia" charset="0"/>
                <a:cs typeface="Georgia" charset="0"/>
              </a:rPr>
              <a:t>consumer index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AFC00CC-5B3E-E44D-B367-F4A00C565DD7}"/>
              </a:ext>
            </a:extLst>
          </p:cNvPr>
          <p:cNvSpPr txBox="1">
            <a:spLocks/>
          </p:cNvSpPr>
          <p:nvPr/>
        </p:nvSpPr>
        <p:spPr>
          <a:xfrm>
            <a:off x="469540" y="1524245"/>
            <a:ext cx="1922265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#4</a:t>
            </a:r>
            <a:r>
              <a:rPr lang="en-US" sz="4000" b="1" dirty="0">
                <a:solidFill>
                  <a:srgbClr val="FF6F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in health care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0D3E91-E037-524D-9275-5A778F7A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930A5D-7936-5148-ADEA-55233AC411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F761FB3-B662-124C-A5B2-A4862C0624FD}"/>
              </a:ext>
            </a:extLst>
          </p:cNvPr>
          <p:cNvSpPr txBox="1">
            <a:spLocks/>
          </p:cNvSpPr>
          <p:nvPr/>
        </p:nvSpPr>
        <p:spPr>
          <a:xfrm>
            <a:off x="4637694" y="1529925"/>
            <a:ext cx="1936880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“</a:t>
            </a:r>
            <a:r>
              <a:rPr lang="en-US" sz="2000" b="1" i="1" dirty="0" err="1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Dit</a:t>
            </a:r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 is </a:t>
            </a:r>
            <a:r>
              <a:rPr lang="en-US" sz="2000" b="1" i="1" dirty="0" err="1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een</a:t>
            </a:r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 quote”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7B6482FC-1080-CF46-A8ED-8C73E063139A}"/>
              </a:ext>
            </a:extLst>
          </p:cNvPr>
          <p:cNvSpPr txBox="1">
            <a:spLocks/>
          </p:cNvSpPr>
          <p:nvPr/>
        </p:nvSpPr>
        <p:spPr>
          <a:xfrm>
            <a:off x="6752096" y="1529925"/>
            <a:ext cx="1933681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  <a:t>research </a:t>
            </a:r>
            <a:b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</a:br>
            <a: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  <a:t>universities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A402F2C4-3C4D-FD47-8F0C-1784BF9E80D7}"/>
              </a:ext>
            </a:extLst>
          </p:cNvPr>
          <p:cNvSpPr txBox="1">
            <a:spLocks/>
          </p:cNvSpPr>
          <p:nvPr/>
        </p:nvSpPr>
        <p:spPr>
          <a:xfrm>
            <a:off x="4637694" y="2915723"/>
            <a:ext cx="1936880" cy="1196036"/>
          </a:xfrm>
          <a:prstGeom prst="rect">
            <a:avLst/>
          </a:prstGeom>
          <a:noFill/>
        </p:spPr>
        <p:txBody>
          <a:bodyPr vert="horz" lIns="72000" tIns="0" rIns="7200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12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In Holland, you’ll find 360 innovative life sciences companies clustered within a </a:t>
            </a:r>
            <a:br>
              <a:rPr lang="en-US" sz="12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</a:br>
            <a:r>
              <a:rPr lang="en-US" sz="1200" b="1" i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120-mile radius. 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ea typeface="Georgia" charset="0"/>
              <a:cs typeface="Arial" panose="020B0604020202020204" pitchFamily="34" charset="0"/>
            </a:endParaRP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1445EED-B0C2-E44F-B634-5BE5AC97DE8A}"/>
              </a:ext>
            </a:extLst>
          </p:cNvPr>
          <p:cNvSpPr txBox="1">
            <a:spLocks/>
          </p:cNvSpPr>
          <p:nvPr/>
        </p:nvSpPr>
        <p:spPr>
          <a:xfrm>
            <a:off x="6728672" y="2915723"/>
            <a:ext cx="1920978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solidFill>
                  <a:srgbClr val="FFFFFF"/>
                </a:solidFill>
                <a:ea typeface="Georgia" charset="0"/>
                <a:cs typeface="Georgia" charset="0"/>
              </a:rPr>
              <a:t>University </a:t>
            </a:r>
            <a:br>
              <a:rPr lang="en-US" sz="1200" dirty="0">
                <a:solidFill>
                  <a:srgbClr val="FFFFFF"/>
                </a:solidFill>
                <a:ea typeface="Georgia" charset="0"/>
                <a:cs typeface="Georgia" charset="0"/>
              </a:rPr>
            </a:br>
            <a:r>
              <a:rPr lang="en-US" sz="1200" dirty="0">
                <a:solidFill>
                  <a:srgbClr val="FFFFFF"/>
                </a:solidFill>
                <a:ea typeface="Georgia" charset="0"/>
                <a:cs typeface="Georgia" charset="0"/>
              </a:rPr>
              <a:t>medical centers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AACEABA-77BF-EB4A-99D0-FF22CE951B87}"/>
              </a:ext>
            </a:extLst>
          </p:cNvPr>
          <p:cNvSpPr txBox="1">
            <a:spLocks/>
          </p:cNvSpPr>
          <p:nvPr/>
        </p:nvSpPr>
        <p:spPr>
          <a:xfrm>
            <a:off x="2573004" y="1523506"/>
            <a:ext cx="1931281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13,1%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  <a:t>works in health sector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425387F-1083-D44B-98ED-CB6E1CCC5A41}"/>
              </a:ext>
            </a:extLst>
          </p:cNvPr>
          <p:cNvSpPr txBox="1">
            <a:spLocks/>
          </p:cNvSpPr>
          <p:nvPr/>
        </p:nvSpPr>
        <p:spPr>
          <a:xfrm>
            <a:off x="2582810" y="2915723"/>
            <a:ext cx="1930216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€37B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solidFill>
                  <a:schemeClr val="bg1"/>
                </a:solidFill>
                <a:ea typeface="Georgia" charset="0"/>
                <a:cs typeface="Georgia" charset="0"/>
              </a:rPr>
              <a:t>in total medical export</a:t>
            </a:r>
          </a:p>
        </p:txBody>
      </p:sp>
    </p:spTree>
    <p:extLst>
      <p:ext uri="{BB962C8B-B14F-4D97-AF65-F5344CB8AC3E}">
        <p14:creationId xmlns:p14="http://schemas.microsoft.com/office/powerpoint/2010/main" val="291985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3D9A1-93DB-354C-9624-B7020968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D9922F-C691-DF45-96C6-FCD941BDC9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BC33E661-FF81-844B-B7E8-5348184B94BA}"/>
              </a:ext>
            </a:extLst>
          </p:cNvPr>
          <p:cNvGrpSpPr/>
          <p:nvPr/>
        </p:nvGrpSpPr>
        <p:grpSpPr>
          <a:xfrm>
            <a:off x="455026" y="2918363"/>
            <a:ext cx="1936879" cy="1207396"/>
            <a:chOff x="455026" y="1517826"/>
            <a:chExt cx="1936879" cy="1207396"/>
          </a:xfrm>
        </p:grpSpPr>
        <p:grpSp>
          <p:nvGrpSpPr>
            <p:cNvPr id="6" name="Groep 5">
              <a:extLst>
                <a:ext uri="{FF2B5EF4-FFF2-40B4-BE49-F238E27FC236}">
                  <a16:creationId xmlns:a16="http://schemas.microsoft.com/office/drawing/2014/main" id="{5A127165-BF01-BC4D-B2EE-547BF34C16F8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11" name="Afgeronde rechthoek 10">
                <a:extLst>
                  <a:ext uri="{FF2B5EF4-FFF2-40B4-BE49-F238E27FC236}">
                    <a16:creationId xmlns:a16="http://schemas.microsoft.com/office/drawing/2014/main" id="{B7D06566-C43D-934A-ABCD-C3F39FBB1DBB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" name="Afgeronde rechthoek 11">
                <a:extLst>
                  <a:ext uri="{FF2B5EF4-FFF2-40B4-BE49-F238E27FC236}">
                    <a16:creationId xmlns:a16="http://schemas.microsoft.com/office/drawing/2014/main" id="{A77DBDBC-5627-C643-8F4B-5BA7CC497E7A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D759FDDF-4C78-E544-B069-4897DB081DE3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7" name="Groep 6">
              <a:extLst>
                <a:ext uri="{FF2B5EF4-FFF2-40B4-BE49-F238E27FC236}">
                  <a16:creationId xmlns:a16="http://schemas.microsoft.com/office/drawing/2014/main" id="{27C4859F-A40F-904D-BBBB-F044792ED539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8" name="Afgeronde rechthoek 7">
                <a:extLst>
                  <a:ext uri="{FF2B5EF4-FFF2-40B4-BE49-F238E27FC236}">
                    <a16:creationId xmlns:a16="http://schemas.microsoft.com/office/drawing/2014/main" id="{1820EA80-36F4-AD4E-B1B9-1829DF465D86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Afgeronde rechthoek 8">
                <a:extLst>
                  <a:ext uri="{FF2B5EF4-FFF2-40B4-BE49-F238E27FC236}">
                    <a16:creationId xmlns:a16="http://schemas.microsoft.com/office/drawing/2014/main" id="{9744862F-217E-A143-9AEB-2F5F8FED9043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Rechthoek 9">
                <a:extLst>
                  <a:ext uri="{FF2B5EF4-FFF2-40B4-BE49-F238E27FC236}">
                    <a16:creationId xmlns:a16="http://schemas.microsoft.com/office/drawing/2014/main" id="{39C7181E-0D29-A445-AF6D-B552B8C7C1E6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8F49F940-982C-1741-AB09-2F11AD4479E5}"/>
              </a:ext>
            </a:extLst>
          </p:cNvPr>
          <p:cNvGrpSpPr/>
          <p:nvPr/>
        </p:nvGrpSpPr>
        <p:grpSpPr>
          <a:xfrm>
            <a:off x="2567406" y="1517826"/>
            <a:ext cx="1936879" cy="1207396"/>
            <a:chOff x="455026" y="1517826"/>
            <a:chExt cx="1936879" cy="1207396"/>
          </a:xfrm>
        </p:grpSpPr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87CCA1A4-A0EE-A74F-8787-196FF8CB08C9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20" name="Afgeronde rechthoek 19">
                <a:extLst>
                  <a:ext uri="{FF2B5EF4-FFF2-40B4-BE49-F238E27FC236}">
                    <a16:creationId xmlns:a16="http://schemas.microsoft.com/office/drawing/2014/main" id="{7AF7AA80-F611-384B-9E79-2DFC9879CDC9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1" name="Afgeronde rechthoek 20">
                <a:extLst>
                  <a:ext uri="{FF2B5EF4-FFF2-40B4-BE49-F238E27FC236}">
                    <a16:creationId xmlns:a16="http://schemas.microsoft.com/office/drawing/2014/main" id="{1B37781E-283F-8D44-947A-0CE7DCA6D504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FA7EAFBC-4A94-B348-8BF5-8DEF218C4C4B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6E680FF9-06F6-084F-B05A-2539D36CA29F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17" name="Afgeronde rechthoek 16">
                <a:extLst>
                  <a:ext uri="{FF2B5EF4-FFF2-40B4-BE49-F238E27FC236}">
                    <a16:creationId xmlns:a16="http://schemas.microsoft.com/office/drawing/2014/main" id="{4974CF4E-1677-B946-A08E-0D4F940119A6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" name="Afgeronde rechthoek 17">
                <a:extLst>
                  <a:ext uri="{FF2B5EF4-FFF2-40B4-BE49-F238E27FC236}">
                    <a16:creationId xmlns:a16="http://schemas.microsoft.com/office/drawing/2014/main" id="{3F997B97-8C27-4940-A094-263AC750DBBB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8EA8794D-2E5A-B14B-AD97-081C5C3793D9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23" name="Groep 22">
            <a:extLst>
              <a:ext uri="{FF2B5EF4-FFF2-40B4-BE49-F238E27FC236}">
                <a16:creationId xmlns:a16="http://schemas.microsoft.com/office/drawing/2014/main" id="{BF39CCFB-9733-FF4C-B3A7-EDA88B799100}"/>
              </a:ext>
            </a:extLst>
          </p:cNvPr>
          <p:cNvGrpSpPr/>
          <p:nvPr/>
        </p:nvGrpSpPr>
        <p:grpSpPr>
          <a:xfrm>
            <a:off x="2567406" y="2918363"/>
            <a:ext cx="1936879" cy="1207396"/>
            <a:chOff x="455026" y="1517826"/>
            <a:chExt cx="1936879" cy="1207396"/>
          </a:xfrm>
        </p:grpSpPr>
        <p:grpSp>
          <p:nvGrpSpPr>
            <p:cNvPr id="24" name="Groep 23">
              <a:extLst>
                <a:ext uri="{FF2B5EF4-FFF2-40B4-BE49-F238E27FC236}">
                  <a16:creationId xmlns:a16="http://schemas.microsoft.com/office/drawing/2014/main" id="{E2DB840C-94A1-374B-A042-01C1B5556906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29" name="Afgeronde rechthoek 28">
                <a:extLst>
                  <a:ext uri="{FF2B5EF4-FFF2-40B4-BE49-F238E27FC236}">
                    <a16:creationId xmlns:a16="http://schemas.microsoft.com/office/drawing/2014/main" id="{B4442641-BC2F-E14F-BADD-2F4EA5B6A631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0" name="Afgeronde rechthoek 29">
                <a:extLst>
                  <a:ext uri="{FF2B5EF4-FFF2-40B4-BE49-F238E27FC236}">
                    <a16:creationId xmlns:a16="http://schemas.microsoft.com/office/drawing/2014/main" id="{12CF3B85-06E7-E34D-819F-58C8C5344330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E030D594-8227-594C-990F-FA7CECB6D750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25" name="Groep 24">
              <a:extLst>
                <a:ext uri="{FF2B5EF4-FFF2-40B4-BE49-F238E27FC236}">
                  <a16:creationId xmlns:a16="http://schemas.microsoft.com/office/drawing/2014/main" id="{FBD69116-F32F-AA4C-B536-9ACA2EA9E0ED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26" name="Afgeronde rechthoek 25">
                <a:extLst>
                  <a:ext uri="{FF2B5EF4-FFF2-40B4-BE49-F238E27FC236}">
                    <a16:creationId xmlns:a16="http://schemas.microsoft.com/office/drawing/2014/main" id="{3C097387-E6EA-094C-A55B-8DEEC2D5770F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Afgeronde rechthoek 26">
                <a:extLst>
                  <a:ext uri="{FF2B5EF4-FFF2-40B4-BE49-F238E27FC236}">
                    <a16:creationId xmlns:a16="http://schemas.microsoft.com/office/drawing/2014/main" id="{8B179770-752E-9A4D-AF70-2E74AC071222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C4AFDD8B-09F3-C644-8278-0922E868B48D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14531DE5-08FF-4440-A261-C500FACAA790}"/>
              </a:ext>
            </a:extLst>
          </p:cNvPr>
          <p:cNvGrpSpPr/>
          <p:nvPr/>
        </p:nvGrpSpPr>
        <p:grpSpPr>
          <a:xfrm>
            <a:off x="4639275" y="1517826"/>
            <a:ext cx="1936879" cy="1207396"/>
            <a:chOff x="455026" y="1517826"/>
            <a:chExt cx="1936879" cy="1207396"/>
          </a:xfrm>
        </p:grpSpPr>
        <p:grpSp>
          <p:nvGrpSpPr>
            <p:cNvPr id="33" name="Groep 32">
              <a:extLst>
                <a:ext uri="{FF2B5EF4-FFF2-40B4-BE49-F238E27FC236}">
                  <a16:creationId xmlns:a16="http://schemas.microsoft.com/office/drawing/2014/main" id="{977A103A-513A-E140-BE09-1D1838F8C5D6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38" name="Afgeronde rechthoek 37">
                <a:extLst>
                  <a:ext uri="{FF2B5EF4-FFF2-40B4-BE49-F238E27FC236}">
                    <a16:creationId xmlns:a16="http://schemas.microsoft.com/office/drawing/2014/main" id="{1BF910CC-909D-1E4F-9566-20B8020B0A01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" name="Afgeronde rechthoek 38">
                <a:extLst>
                  <a:ext uri="{FF2B5EF4-FFF2-40B4-BE49-F238E27FC236}">
                    <a16:creationId xmlns:a16="http://schemas.microsoft.com/office/drawing/2014/main" id="{9B350BED-19B5-1341-999A-417DBC948174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0" name="Rechthoek 39">
                <a:extLst>
                  <a:ext uri="{FF2B5EF4-FFF2-40B4-BE49-F238E27FC236}">
                    <a16:creationId xmlns:a16="http://schemas.microsoft.com/office/drawing/2014/main" id="{B8D85A92-CB67-184B-B3A8-29AB1B99EF94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276C92FD-9B94-3D49-B5E0-9F83901B0C7C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35" name="Afgeronde rechthoek 34">
                <a:extLst>
                  <a:ext uri="{FF2B5EF4-FFF2-40B4-BE49-F238E27FC236}">
                    <a16:creationId xmlns:a16="http://schemas.microsoft.com/office/drawing/2014/main" id="{D9B8D48C-B8CF-B045-8997-58BD3EBDEB96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6" name="Afgeronde rechthoek 35">
                <a:extLst>
                  <a:ext uri="{FF2B5EF4-FFF2-40B4-BE49-F238E27FC236}">
                    <a16:creationId xmlns:a16="http://schemas.microsoft.com/office/drawing/2014/main" id="{F8578FE9-DD2C-9748-8AE6-51AAD72984E1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A9D64136-27EC-BF44-89FE-DF231D1C9B60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41" name="Groep 40">
            <a:extLst>
              <a:ext uri="{FF2B5EF4-FFF2-40B4-BE49-F238E27FC236}">
                <a16:creationId xmlns:a16="http://schemas.microsoft.com/office/drawing/2014/main" id="{C7C37AF7-D377-3C41-9219-65C627727242}"/>
              </a:ext>
            </a:extLst>
          </p:cNvPr>
          <p:cNvGrpSpPr/>
          <p:nvPr/>
        </p:nvGrpSpPr>
        <p:grpSpPr>
          <a:xfrm>
            <a:off x="4639275" y="2918363"/>
            <a:ext cx="1936879" cy="1207396"/>
            <a:chOff x="455026" y="1517826"/>
            <a:chExt cx="1936879" cy="1207396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78AA1A84-EF7E-5044-902D-BD566A93F3BB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47" name="Afgeronde rechthoek 46">
                <a:extLst>
                  <a:ext uri="{FF2B5EF4-FFF2-40B4-BE49-F238E27FC236}">
                    <a16:creationId xmlns:a16="http://schemas.microsoft.com/office/drawing/2014/main" id="{DCAD5C23-27B2-974F-90C7-8359AB7F552A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" name="Afgeronde rechthoek 47">
                <a:extLst>
                  <a:ext uri="{FF2B5EF4-FFF2-40B4-BE49-F238E27FC236}">
                    <a16:creationId xmlns:a16="http://schemas.microsoft.com/office/drawing/2014/main" id="{895C57CF-B05F-1D44-BFAB-A0F3BB6B73BC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" name="Rechthoek 48">
                <a:extLst>
                  <a:ext uri="{FF2B5EF4-FFF2-40B4-BE49-F238E27FC236}">
                    <a16:creationId xmlns:a16="http://schemas.microsoft.com/office/drawing/2014/main" id="{07720B9D-C19E-454A-A440-AEAF1FC66485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5E8C51D2-32C7-474D-9368-CFAFB3B087E0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44" name="Afgeronde rechthoek 43">
                <a:extLst>
                  <a:ext uri="{FF2B5EF4-FFF2-40B4-BE49-F238E27FC236}">
                    <a16:creationId xmlns:a16="http://schemas.microsoft.com/office/drawing/2014/main" id="{5784B8E7-1A95-E847-8BA6-F2D8C0CDB159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Afgeronde rechthoek 44">
                <a:extLst>
                  <a:ext uri="{FF2B5EF4-FFF2-40B4-BE49-F238E27FC236}">
                    <a16:creationId xmlns:a16="http://schemas.microsoft.com/office/drawing/2014/main" id="{21D28EAA-4FE7-F947-BBFC-82507B89E15D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" name="Rechthoek 45">
                <a:extLst>
                  <a:ext uri="{FF2B5EF4-FFF2-40B4-BE49-F238E27FC236}">
                    <a16:creationId xmlns:a16="http://schemas.microsoft.com/office/drawing/2014/main" id="{60CE10D1-E1D5-FB41-A8D7-24276C0D6454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0" name="Groep 49">
            <a:extLst>
              <a:ext uri="{FF2B5EF4-FFF2-40B4-BE49-F238E27FC236}">
                <a16:creationId xmlns:a16="http://schemas.microsoft.com/office/drawing/2014/main" id="{6200B4E2-7A5E-8042-9D7B-58C543E0A446}"/>
              </a:ext>
            </a:extLst>
          </p:cNvPr>
          <p:cNvGrpSpPr/>
          <p:nvPr/>
        </p:nvGrpSpPr>
        <p:grpSpPr>
          <a:xfrm>
            <a:off x="6751655" y="1517826"/>
            <a:ext cx="1936879" cy="1207396"/>
            <a:chOff x="455026" y="1517826"/>
            <a:chExt cx="1936879" cy="1207396"/>
          </a:xfrm>
        </p:grpSpPr>
        <p:grpSp>
          <p:nvGrpSpPr>
            <p:cNvPr id="51" name="Groep 50">
              <a:extLst>
                <a:ext uri="{FF2B5EF4-FFF2-40B4-BE49-F238E27FC236}">
                  <a16:creationId xmlns:a16="http://schemas.microsoft.com/office/drawing/2014/main" id="{36A5D587-D7F1-B24A-9BCB-6221B46835F8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56" name="Afgeronde rechthoek 55">
                <a:extLst>
                  <a:ext uri="{FF2B5EF4-FFF2-40B4-BE49-F238E27FC236}">
                    <a16:creationId xmlns:a16="http://schemas.microsoft.com/office/drawing/2014/main" id="{E09BBEF1-F46B-4D45-A03D-08EDE31A1C71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7" name="Afgeronde rechthoek 56">
                <a:extLst>
                  <a:ext uri="{FF2B5EF4-FFF2-40B4-BE49-F238E27FC236}">
                    <a16:creationId xmlns:a16="http://schemas.microsoft.com/office/drawing/2014/main" id="{5620FE9B-5D9C-5E46-8320-9B6DC5EA6A5A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" name="Rechthoek 57">
                <a:extLst>
                  <a:ext uri="{FF2B5EF4-FFF2-40B4-BE49-F238E27FC236}">
                    <a16:creationId xmlns:a16="http://schemas.microsoft.com/office/drawing/2014/main" id="{CE90AE0C-2149-7344-874D-0520001A880B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52" name="Groep 51">
              <a:extLst>
                <a:ext uri="{FF2B5EF4-FFF2-40B4-BE49-F238E27FC236}">
                  <a16:creationId xmlns:a16="http://schemas.microsoft.com/office/drawing/2014/main" id="{B58FDD46-ED60-E34B-96B9-893CAB92FD74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53" name="Afgeronde rechthoek 52">
                <a:extLst>
                  <a:ext uri="{FF2B5EF4-FFF2-40B4-BE49-F238E27FC236}">
                    <a16:creationId xmlns:a16="http://schemas.microsoft.com/office/drawing/2014/main" id="{82E9F928-2D5F-6E4A-BA56-58AD0D1B7BE7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4" name="Afgeronde rechthoek 53">
                <a:extLst>
                  <a:ext uri="{FF2B5EF4-FFF2-40B4-BE49-F238E27FC236}">
                    <a16:creationId xmlns:a16="http://schemas.microsoft.com/office/drawing/2014/main" id="{F2237796-197B-9745-ABF1-0436D4DB76AD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" name="Rechthoek 54">
                <a:extLst>
                  <a:ext uri="{FF2B5EF4-FFF2-40B4-BE49-F238E27FC236}">
                    <a16:creationId xmlns:a16="http://schemas.microsoft.com/office/drawing/2014/main" id="{C5B7B67C-EB66-4147-87A5-059808539593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9" name="Groep 58">
            <a:extLst>
              <a:ext uri="{FF2B5EF4-FFF2-40B4-BE49-F238E27FC236}">
                <a16:creationId xmlns:a16="http://schemas.microsoft.com/office/drawing/2014/main" id="{49E4DAA8-2331-1644-80A5-F74F11CCE56C}"/>
              </a:ext>
            </a:extLst>
          </p:cNvPr>
          <p:cNvGrpSpPr/>
          <p:nvPr/>
        </p:nvGrpSpPr>
        <p:grpSpPr>
          <a:xfrm>
            <a:off x="6751655" y="2918363"/>
            <a:ext cx="1936879" cy="1207396"/>
            <a:chOff x="455026" y="1517826"/>
            <a:chExt cx="1936879" cy="1207396"/>
          </a:xfrm>
        </p:grpSpPr>
        <p:grpSp>
          <p:nvGrpSpPr>
            <p:cNvPr id="60" name="Groep 59">
              <a:extLst>
                <a:ext uri="{FF2B5EF4-FFF2-40B4-BE49-F238E27FC236}">
                  <a16:creationId xmlns:a16="http://schemas.microsoft.com/office/drawing/2014/main" id="{2B186D4E-0753-314D-B6A9-ED9A6E3AA419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65" name="Afgeronde rechthoek 64">
                <a:extLst>
                  <a:ext uri="{FF2B5EF4-FFF2-40B4-BE49-F238E27FC236}">
                    <a16:creationId xmlns:a16="http://schemas.microsoft.com/office/drawing/2014/main" id="{7809DD02-29FD-4C42-A61D-532750030B50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6" name="Afgeronde rechthoek 65">
                <a:extLst>
                  <a:ext uri="{FF2B5EF4-FFF2-40B4-BE49-F238E27FC236}">
                    <a16:creationId xmlns:a16="http://schemas.microsoft.com/office/drawing/2014/main" id="{8AECE5C6-AF12-A24F-B086-1AB2D620F039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" name="Rechthoek 66">
                <a:extLst>
                  <a:ext uri="{FF2B5EF4-FFF2-40B4-BE49-F238E27FC236}">
                    <a16:creationId xmlns:a16="http://schemas.microsoft.com/office/drawing/2014/main" id="{73035727-AD54-A145-B775-B76CE9504AE6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61" name="Groep 60">
              <a:extLst>
                <a:ext uri="{FF2B5EF4-FFF2-40B4-BE49-F238E27FC236}">
                  <a16:creationId xmlns:a16="http://schemas.microsoft.com/office/drawing/2014/main" id="{9A7FE76D-C894-8245-8657-3641CCDE10FE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62" name="Afgeronde rechthoek 61">
                <a:extLst>
                  <a:ext uri="{FF2B5EF4-FFF2-40B4-BE49-F238E27FC236}">
                    <a16:creationId xmlns:a16="http://schemas.microsoft.com/office/drawing/2014/main" id="{09087C93-D162-5F47-AA61-D7C8B3A035E3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" name="Afgeronde rechthoek 62">
                <a:extLst>
                  <a:ext uri="{FF2B5EF4-FFF2-40B4-BE49-F238E27FC236}">
                    <a16:creationId xmlns:a16="http://schemas.microsoft.com/office/drawing/2014/main" id="{D0DD275F-ADB1-D141-8609-D147601153A3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4" name="Rechthoek 63">
                <a:extLst>
                  <a:ext uri="{FF2B5EF4-FFF2-40B4-BE49-F238E27FC236}">
                    <a16:creationId xmlns:a16="http://schemas.microsoft.com/office/drawing/2014/main" id="{B860FF72-712A-464F-8534-EC8A53277BE0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68" name="Groep 67">
            <a:extLst>
              <a:ext uri="{FF2B5EF4-FFF2-40B4-BE49-F238E27FC236}">
                <a16:creationId xmlns:a16="http://schemas.microsoft.com/office/drawing/2014/main" id="{677FF173-294A-FF4C-9FC2-2642171D68B5}"/>
              </a:ext>
            </a:extLst>
          </p:cNvPr>
          <p:cNvGrpSpPr/>
          <p:nvPr/>
        </p:nvGrpSpPr>
        <p:grpSpPr>
          <a:xfrm>
            <a:off x="455026" y="1517826"/>
            <a:ext cx="1936879" cy="1207396"/>
            <a:chOff x="455026" y="1517826"/>
            <a:chExt cx="1936879" cy="1207396"/>
          </a:xfrm>
        </p:grpSpPr>
        <p:grpSp>
          <p:nvGrpSpPr>
            <p:cNvPr id="69" name="Groep 68">
              <a:extLst>
                <a:ext uri="{FF2B5EF4-FFF2-40B4-BE49-F238E27FC236}">
                  <a16:creationId xmlns:a16="http://schemas.microsoft.com/office/drawing/2014/main" id="{9201A949-2D5D-4546-B1DF-68BFD61D76AE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457199" y="1518565"/>
              <a:chExt cx="1936879" cy="1207396"/>
            </a:xfrm>
          </p:grpSpPr>
          <p:sp>
            <p:nvSpPr>
              <p:cNvPr id="74" name="Afgeronde rechthoek 73">
                <a:extLst>
                  <a:ext uri="{FF2B5EF4-FFF2-40B4-BE49-F238E27FC236}">
                    <a16:creationId xmlns:a16="http://schemas.microsoft.com/office/drawing/2014/main" id="{8C236360-8352-4341-B9AE-30A5F3B61C4D}"/>
                  </a:ext>
                </a:extLst>
              </p:cNvPr>
              <p:cNvSpPr/>
              <p:nvPr userDrawn="1"/>
            </p:nvSpPr>
            <p:spPr>
              <a:xfrm>
                <a:off x="457199" y="15185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" name="Afgeronde rechthoek 74">
                <a:extLst>
                  <a:ext uri="{FF2B5EF4-FFF2-40B4-BE49-F238E27FC236}">
                    <a16:creationId xmlns:a16="http://schemas.microsoft.com/office/drawing/2014/main" id="{3BFE80A3-073C-EC4A-8343-40634DFCD967}"/>
                  </a:ext>
                </a:extLst>
              </p:cNvPr>
              <p:cNvSpPr/>
              <p:nvPr userDrawn="1"/>
            </p:nvSpPr>
            <p:spPr>
              <a:xfrm>
                <a:off x="457199" y="21782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6" name="Rechthoek 75">
                <a:extLst>
                  <a:ext uri="{FF2B5EF4-FFF2-40B4-BE49-F238E27FC236}">
                    <a16:creationId xmlns:a16="http://schemas.microsoft.com/office/drawing/2014/main" id="{C499F3D4-1891-224A-8E4B-C9A7D243C06E}"/>
                  </a:ext>
                </a:extLst>
              </p:cNvPr>
              <p:cNvSpPr/>
              <p:nvPr userDrawn="1"/>
            </p:nvSpPr>
            <p:spPr>
              <a:xfrm>
                <a:off x="457199" y="17924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6F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grpSp>
          <p:nvGrpSpPr>
            <p:cNvPr id="70" name="Groep 69">
              <a:extLst>
                <a:ext uri="{FF2B5EF4-FFF2-40B4-BE49-F238E27FC236}">
                  <a16:creationId xmlns:a16="http://schemas.microsoft.com/office/drawing/2014/main" id="{083A132D-1C87-FA4E-BA2F-70E5D8D869A0}"/>
                </a:ext>
              </a:extLst>
            </p:cNvPr>
            <p:cNvGrpSpPr/>
            <p:nvPr/>
          </p:nvGrpSpPr>
          <p:grpSpPr>
            <a:xfrm>
              <a:off x="455026" y="1517826"/>
              <a:ext cx="1936879" cy="1207396"/>
              <a:chOff x="609599" y="1670965"/>
              <a:chExt cx="1936879" cy="1207396"/>
            </a:xfrm>
          </p:grpSpPr>
          <p:sp>
            <p:nvSpPr>
              <p:cNvPr id="71" name="Afgeronde rechthoek 70">
                <a:extLst>
                  <a:ext uri="{FF2B5EF4-FFF2-40B4-BE49-F238E27FC236}">
                    <a16:creationId xmlns:a16="http://schemas.microsoft.com/office/drawing/2014/main" id="{70ADD249-0AA7-EF45-88AE-B5B6F8AD8EF8}"/>
                  </a:ext>
                </a:extLst>
              </p:cNvPr>
              <p:cNvSpPr/>
              <p:nvPr userDrawn="1"/>
            </p:nvSpPr>
            <p:spPr>
              <a:xfrm>
                <a:off x="609599" y="1670965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" name="Afgeronde rechthoek 71">
                <a:extLst>
                  <a:ext uri="{FF2B5EF4-FFF2-40B4-BE49-F238E27FC236}">
                    <a16:creationId xmlns:a16="http://schemas.microsoft.com/office/drawing/2014/main" id="{5ACF29EF-8E2F-924E-8890-8D1389A354F2}"/>
                  </a:ext>
                </a:extLst>
              </p:cNvPr>
              <p:cNvSpPr/>
              <p:nvPr userDrawn="1"/>
            </p:nvSpPr>
            <p:spPr>
              <a:xfrm>
                <a:off x="609599" y="2330676"/>
                <a:ext cx="1936879" cy="5476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3" name="Rechthoek 72">
                <a:extLst>
                  <a:ext uri="{FF2B5EF4-FFF2-40B4-BE49-F238E27FC236}">
                    <a16:creationId xmlns:a16="http://schemas.microsoft.com/office/drawing/2014/main" id="{05626E19-54F9-944A-9D75-FE5DC68D8EF9}"/>
                  </a:ext>
                </a:extLst>
              </p:cNvPr>
              <p:cNvSpPr/>
              <p:nvPr userDrawn="1"/>
            </p:nvSpPr>
            <p:spPr>
              <a:xfrm>
                <a:off x="609599" y="1944807"/>
                <a:ext cx="1936879" cy="5452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77" name="Text Placeholder 9">
            <a:extLst>
              <a:ext uri="{FF2B5EF4-FFF2-40B4-BE49-F238E27FC236}">
                <a16:creationId xmlns:a16="http://schemas.microsoft.com/office/drawing/2014/main" id="{A40731F6-7CAD-1649-B4A2-BCFB08680327}"/>
              </a:ext>
            </a:extLst>
          </p:cNvPr>
          <p:cNvSpPr txBox="1">
            <a:spLocks/>
          </p:cNvSpPr>
          <p:nvPr/>
        </p:nvSpPr>
        <p:spPr>
          <a:xfrm>
            <a:off x="461889" y="2915723"/>
            <a:ext cx="1923152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#1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Euro health </a:t>
            </a:r>
            <a:br>
              <a:rPr lang="en-US" sz="1200" dirty="0">
                <a:ea typeface="Georgia" charset="0"/>
                <a:cs typeface="Georgia" charset="0"/>
              </a:rPr>
            </a:br>
            <a:r>
              <a:rPr lang="en-US" sz="1200" dirty="0">
                <a:ea typeface="Georgia" charset="0"/>
                <a:cs typeface="Georgia" charset="0"/>
              </a:rPr>
              <a:t>consumer index</a:t>
            </a:r>
          </a:p>
        </p:txBody>
      </p:sp>
      <p:sp>
        <p:nvSpPr>
          <p:cNvPr id="78" name="Text Placeholder 7">
            <a:extLst>
              <a:ext uri="{FF2B5EF4-FFF2-40B4-BE49-F238E27FC236}">
                <a16:creationId xmlns:a16="http://schemas.microsoft.com/office/drawing/2014/main" id="{1DFF6AD1-FAE8-5A43-BF56-2F9DBD864179}"/>
              </a:ext>
            </a:extLst>
          </p:cNvPr>
          <p:cNvSpPr txBox="1">
            <a:spLocks/>
          </p:cNvSpPr>
          <p:nvPr/>
        </p:nvSpPr>
        <p:spPr>
          <a:xfrm>
            <a:off x="497054" y="1524245"/>
            <a:ext cx="1922265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#4</a:t>
            </a:r>
            <a:r>
              <a:rPr lang="en-US" sz="4000" b="1" dirty="0">
                <a:solidFill>
                  <a:srgbClr val="FF6F00"/>
                </a:solidFill>
                <a:latin typeface="Georgia" charset="0"/>
                <a:ea typeface="Georgia" charset="0"/>
                <a:cs typeface="Georgia" charset="0"/>
              </a:rPr>
              <a:t>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in health care</a:t>
            </a:r>
          </a:p>
        </p:txBody>
      </p:sp>
      <p:sp>
        <p:nvSpPr>
          <p:cNvPr id="79" name="Text Placeholder 7">
            <a:extLst>
              <a:ext uri="{FF2B5EF4-FFF2-40B4-BE49-F238E27FC236}">
                <a16:creationId xmlns:a16="http://schemas.microsoft.com/office/drawing/2014/main" id="{29D1B691-8E4F-5146-BA31-6B4C6D136026}"/>
              </a:ext>
            </a:extLst>
          </p:cNvPr>
          <p:cNvSpPr txBox="1">
            <a:spLocks/>
          </p:cNvSpPr>
          <p:nvPr/>
        </p:nvSpPr>
        <p:spPr>
          <a:xfrm>
            <a:off x="4650182" y="1524126"/>
            <a:ext cx="1936880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20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“</a:t>
            </a:r>
            <a:r>
              <a:rPr lang="en-US" sz="2000" b="1" i="1" dirty="0" err="1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Dit</a:t>
            </a:r>
            <a:r>
              <a:rPr lang="en-US" sz="20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 is </a:t>
            </a:r>
            <a:r>
              <a:rPr lang="en-US" sz="2000" b="1" i="1" dirty="0" err="1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een</a:t>
            </a:r>
            <a:r>
              <a:rPr lang="en-US" sz="20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 quote”</a:t>
            </a: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9C6158DF-A470-B64B-8F7C-5236F7E861C5}"/>
              </a:ext>
            </a:extLst>
          </p:cNvPr>
          <p:cNvSpPr txBox="1">
            <a:spLocks/>
          </p:cNvSpPr>
          <p:nvPr/>
        </p:nvSpPr>
        <p:spPr>
          <a:xfrm>
            <a:off x="6755688" y="1523050"/>
            <a:ext cx="1933681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research </a:t>
            </a:r>
            <a:br>
              <a:rPr lang="en-US" sz="1200" dirty="0">
                <a:ea typeface="Georgia" charset="0"/>
                <a:cs typeface="Georgia" charset="0"/>
              </a:rPr>
            </a:br>
            <a:r>
              <a:rPr lang="en-US" sz="1200" dirty="0">
                <a:ea typeface="Georgia" charset="0"/>
                <a:cs typeface="Georgia" charset="0"/>
              </a:rPr>
              <a:t>universities</a:t>
            </a:r>
          </a:p>
        </p:txBody>
      </p:sp>
      <p:sp>
        <p:nvSpPr>
          <p:cNvPr id="81" name="Text Placeholder 9">
            <a:extLst>
              <a:ext uri="{FF2B5EF4-FFF2-40B4-BE49-F238E27FC236}">
                <a16:creationId xmlns:a16="http://schemas.microsoft.com/office/drawing/2014/main" id="{98DB7B93-F000-0B46-AF3D-46974A6997A7}"/>
              </a:ext>
            </a:extLst>
          </p:cNvPr>
          <p:cNvSpPr txBox="1">
            <a:spLocks/>
          </p:cNvSpPr>
          <p:nvPr/>
        </p:nvSpPr>
        <p:spPr>
          <a:xfrm>
            <a:off x="4639274" y="2929473"/>
            <a:ext cx="1936880" cy="1196036"/>
          </a:xfrm>
          <a:prstGeom prst="rect">
            <a:avLst/>
          </a:prstGeom>
          <a:noFill/>
        </p:spPr>
        <p:txBody>
          <a:bodyPr vert="horz" lIns="72000" tIns="0" rIns="7200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12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In Holland, you’ll find 360 innovative life sciences companies clustered within a </a:t>
            </a:r>
            <a:br>
              <a:rPr lang="en-US" sz="12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</a:br>
            <a:r>
              <a:rPr lang="en-US" sz="1200" b="1" i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120-mile radius. </a:t>
            </a:r>
            <a:endParaRPr lang="en-US" sz="1200" b="1" dirty="0">
              <a:solidFill>
                <a:srgbClr val="FF6F00"/>
              </a:solidFill>
              <a:latin typeface="Arial" panose="020B0604020202020204" pitchFamily="34" charset="0"/>
              <a:ea typeface="Georgia" charset="0"/>
              <a:cs typeface="Arial" panose="020B0604020202020204" pitchFamily="34" charset="0"/>
            </a:endParaRP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7A78706F-CBA5-F549-AB53-3E1F3A8E66E0}"/>
              </a:ext>
            </a:extLst>
          </p:cNvPr>
          <p:cNvSpPr txBox="1">
            <a:spLocks/>
          </p:cNvSpPr>
          <p:nvPr/>
        </p:nvSpPr>
        <p:spPr>
          <a:xfrm>
            <a:off x="6766480" y="2915723"/>
            <a:ext cx="1920978" cy="120978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12</a:t>
            </a:r>
          </a:p>
          <a:p>
            <a:pPr marL="0" indent="0" algn="ctr">
              <a:buNone/>
            </a:pPr>
            <a:r>
              <a:rPr lang="en-US" sz="1200" dirty="0">
                <a:ea typeface="Georgia" charset="0"/>
                <a:cs typeface="Georgia" charset="0"/>
              </a:rPr>
              <a:t>University </a:t>
            </a:r>
            <a:br>
              <a:rPr lang="en-US" sz="1200" dirty="0">
                <a:ea typeface="Georgia" charset="0"/>
                <a:cs typeface="Georgia" charset="0"/>
              </a:rPr>
            </a:br>
            <a:r>
              <a:rPr lang="en-US" sz="1200" dirty="0">
                <a:ea typeface="Georgia" charset="0"/>
                <a:cs typeface="Georgia" charset="0"/>
              </a:rPr>
              <a:t>medical centers</a:t>
            </a:r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957178D5-E5CE-E849-AAF2-24EA048FA9A4}"/>
              </a:ext>
            </a:extLst>
          </p:cNvPr>
          <p:cNvSpPr txBox="1">
            <a:spLocks/>
          </p:cNvSpPr>
          <p:nvPr/>
        </p:nvSpPr>
        <p:spPr>
          <a:xfrm>
            <a:off x="2572661" y="1523050"/>
            <a:ext cx="1931281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13,1%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works in health sector</a:t>
            </a:r>
          </a:p>
        </p:txBody>
      </p:sp>
      <p:sp>
        <p:nvSpPr>
          <p:cNvPr id="84" name="Text Placeholder 10">
            <a:extLst>
              <a:ext uri="{FF2B5EF4-FFF2-40B4-BE49-F238E27FC236}">
                <a16:creationId xmlns:a16="http://schemas.microsoft.com/office/drawing/2014/main" id="{3F0FCD07-F82D-FE4E-8C30-749C4B7E1087}"/>
              </a:ext>
            </a:extLst>
          </p:cNvPr>
          <p:cNvSpPr txBox="1">
            <a:spLocks/>
          </p:cNvSpPr>
          <p:nvPr/>
        </p:nvSpPr>
        <p:spPr>
          <a:xfrm>
            <a:off x="2566029" y="2915723"/>
            <a:ext cx="1930216" cy="1196036"/>
          </a:xfrm>
          <a:prstGeom prst="rect">
            <a:avLst/>
          </a:prstGeom>
          <a:noFill/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6F00"/>
              </a:buClr>
              <a:buFont typeface="Systeemlettertype regulier"/>
              <a:buChar char="~"/>
              <a:defRPr sz="1600" kern="1200">
                <a:solidFill>
                  <a:srgbClr val="717276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steemlettertype regulier"/>
              <a:buNone/>
            </a:pPr>
            <a:r>
              <a:rPr lang="en-US" sz="4000" b="1" dirty="0">
                <a:solidFill>
                  <a:srgbClr val="FF6F00"/>
                </a:solidFill>
                <a:latin typeface="Arial" panose="020B0604020202020204" pitchFamily="34" charset="0"/>
                <a:ea typeface="Georgia" charset="0"/>
                <a:cs typeface="Arial" panose="020B0604020202020204" pitchFamily="34" charset="0"/>
              </a:rPr>
              <a:t>€37B </a:t>
            </a:r>
          </a:p>
          <a:p>
            <a:pPr marL="0" indent="0" algn="ctr">
              <a:buFont typeface="Systeemlettertype regulier"/>
              <a:buNone/>
            </a:pPr>
            <a:r>
              <a:rPr lang="en-US" sz="1200" dirty="0">
                <a:ea typeface="Georgia" charset="0"/>
                <a:cs typeface="Georgia" charset="0"/>
              </a:rPr>
              <a:t>in total medical export</a:t>
            </a:r>
          </a:p>
        </p:txBody>
      </p:sp>
    </p:spTree>
    <p:extLst>
      <p:ext uri="{BB962C8B-B14F-4D97-AF65-F5344CB8AC3E}">
        <p14:creationId xmlns:p14="http://schemas.microsoft.com/office/powerpoint/2010/main" val="3471579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id="{EDB50536-2E67-0843-86A0-D05C06972679}"/>
              </a:ext>
            </a:extLst>
          </p:cNvPr>
          <p:cNvGrpSpPr/>
          <p:nvPr/>
        </p:nvGrpSpPr>
        <p:grpSpPr>
          <a:xfrm>
            <a:off x="1844569" y="2557881"/>
            <a:ext cx="3089896" cy="446329"/>
            <a:chOff x="1844569" y="2172008"/>
            <a:chExt cx="3089896" cy="446329"/>
          </a:xfrm>
        </p:grpSpPr>
        <p:sp>
          <p:nvSpPr>
            <p:cNvPr id="7" name="Titel 1">
              <a:extLst>
                <a:ext uri="{FF2B5EF4-FFF2-40B4-BE49-F238E27FC236}">
                  <a16:creationId xmlns:a16="http://schemas.microsoft.com/office/drawing/2014/main" id="{0E427D0D-7D89-5A42-BA1A-9420023D910F}"/>
                </a:ext>
              </a:extLst>
            </p:cNvPr>
            <p:cNvSpPr txBox="1">
              <a:spLocks/>
            </p:cNvSpPr>
            <p:nvPr/>
          </p:nvSpPr>
          <p:spPr>
            <a:xfrm>
              <a:off x="2469193" y="2172009"/>
              <a:ext cx="2465272" cy="44632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685800" fontAlgn="auto">
                <a:spcAft>
                  <a:spcPts val="0"/>
                </a:spcAft>
              </a:pPr>
              <a:r>
                <a:rPr lang="nl-NL" sz="225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@</a:t>
              </a: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HealthHolland</a:t>
              </a:r>
              <a:endParaRPr lang="nl-NL" sz="225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11FD59AE-49CF-EF4C-B439-E751AFBDE4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44569" y="2172008"/>
              <a:ext cx="446328" cy="446328"/>
            </a:xfrm>
            <a:prstGeom prst="rect">
              <a:avLst/>
            </a:prstGeom>
          </p:spPr>
        </p:pic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D4B3006A-EA0A-9648-87B5-BFF89E9D7E3C}"/>
              </a:ext>
            </a:extLst>
          </p:cNvPr>
          <p:cNvGrpSpPr/>
          <p:nvPr/>
        </p:nvGrpSpPr>
        <p:grpSpPr>
          <a:xfrm>
            <a:off x="1846207" y="1822362"/>
            <a:ext cx="7147454" cy="444690"/>
            <a:chOff x="1846207" y="1412896"/>
            <a:chExt cx="7147454" cy="444690"/>
          </a:xfrm>
        </p:grpSpPr>
        <p:sp>
          <p:nvSpPr>
            <p:cNvPr id="10" name="Titel 1">
              <a:extLst>
                <a:ext uri="{FF2B5EF4-FFF2-40B4-BE49-F238E27FC236}">
                  <a16:creationId xmlns:a16="http://schemas.microsoft.com/office/drawing/2014/main" id="{C3E14739-18C7-8F45-8B68-4BA53AC985C7}"/>
                </a:ext>
              </a:extLst>
            </p:cNvPr>
            <p:cNvSpPr txBox="1">
              <a:spLocks/>
            </p:cNvSpPr>
            <p:nvPr/>
          </p:nvSpPr>
          <p:spPr>
            <a:xfrm>
              <a:off x="2469193" y="1412896"/>
              <a:ext cx="6524468" cy="444690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685800" fontAlgn="auto">
                <a:spcAft>
                  <a:spcPts val="0"/>
                </a:spcAft>
              </a:pP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linkedin.com</a:t>
              </a:r>
              <a:r>
                <a:rPr lang="nl-NL" sz="225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/company/health-</a:t>
              </a: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holland</a:t>
              </a:r>
              <a:r>
                <a:rPr lang="nl-NL" sz="225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</a:t>
              </a:r>
            </a:p>
          </p:txBody>
        </p:sp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75B3F716-6F42-2642-B273-4E68FEE16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46207" y="1412896"/>
              <a:ext cx="444690" cy="444690"/>
            </a:xfrm>
            <a:prstGeom prst="rect">
              <a:avLst/>
            </a:prstGeom>
          </p:spPr>
        </p:pic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CC7AFB3F-278C-074A-9BF1-0D12B25055C0}"/>
              </a:ext>
            </a:extLst>
          </p:cNvPr>
          <p:cNvGrpSpPr/>
          <p:nvPr/>
        </p:nvGrpSpPr>
        <p:grpSpPr>
          <a:xfrm>
            <a:off x="1858780" y="1086843"/>
            <a:ext cx="4370055" cy="444690"/>
            <a:chOff x="1858780" y="650237"/>
            <a:chExt cx="4370055" cy="444690"/>
          </a:xfrm>
        </p:grpSpPr>
        <p:sp>
          <p:nvSpPr>
            <p:cNvPr id="13" name="Titel 1">
              <a:extLst>
                <a:ext uri="{FF2B5EF4-FFF2-40B4-BE49-F238E27FC236}">
                  <a16:creationId xmlns:a16="http://schemas.microsoft.com/office/drawing/2014/main" id="{2B8B5929-CDD7-B141-8E22-46119454B5A8}"/>
                </a:ext>
              </a:extLst>
            </p:cNvPr>
            <p:cNvSpPr txBox="1">
              <a:spLocks/>
            </p:cNvSpPr>
            <p:nvPr/>
          </p:nvSpPr>
          <p:spPr>
            <a:xfrm>
              <a:off x="2469193" y="662099"/>
              <a:ext cx="3759642" cy="43282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685800" fontAlgn="auto">
                <a:spcAft>
                  <a:spcPts val="0"/>
                </a:spcAft>
              </a:pPr>
              <a:r>
                <a:rPr lang="nl-NL" sz="2250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health-</a:t>
              </a: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holland.com</a:t>
              </a:r>
              <a:endParaRPr lang="nl-NL" sz="225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82AD46E6-F49A-3D44-9965-793478A9B8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58780" y="650237"/>
              <a:ext cx="444690" cy="444690"/>
            </a:xfrm>
            <a:prstGeom prst="rect">
              <a:avLst/>
            </a:prstGeom>
          </p:spPr>
        </p:pic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A04698C8-66F0-8A48-B4F2-D2959312E03F}"/>
              </a:ext>
            </a:extLst>
          </p:cNvPr>
          <p:cNvGrpSpPr/>
          <p:nvPr/>
        </p:nvGrpSpPr>
        <p:grpSpPr>
          <a:xfrm>
            <a:off x="1844569" y="3295040"/>
            <a:ext cx="4401257" cy="446329"/>
            <a:chOff x="1844569" y="2858434"/>
            <a:chExt cx="4401257" cy="446329"/>
          </a:xfrm>
        </p:grpSpPr>
        <p:sp>
          <p:nvSpPr>
            <p:cNvPr id="16" name="Titel 1">
              <a:extLst>
                <a:ext uri="{FF2B5EF4-FFF2-40B4-BE49-F238E27FC236}">
                  <a16:creationId xmlns:a16="http://schemas.microsoft.com/office/drawing/2014/main" id="{8ECF0F82-B983-F744-8BF2-9E2279E15056}"/>
                </a:ext>
              </a:extLst>
            </p:cNvPr>
            <p:cNvSpPr txBox="1">
              <a:spLocks/>
            </p:cNvSpPr>
            <p:nvPr/>
          </p:nvSpPr>
          <p:spPr>
            <a:xfrm>
              <a:off x="2469193" y="2858435"/>
              <a:ext cx="3776633" cy="44632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685800" fontAlgn="auto">
                <a:spcAft>
                  <a:spcPts val="0"/>
                </a:spcAft>
              </a:pPr>
              <a:r>
                <a:rPr lang="nl-NL" sz="2250" dirty="0" err="1">
                  <a:solidFill>
                    <a:prstClr val="black">
                      <a:lumMod val="50000"/>
                      <a:lumOff val="50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info@health-holland.com</a:t>
              </a:r>
              <a:endParaRPr lang="nl-NL" sz="2250" dirty="0">
                <a:solidFill>
                  <a:prstClr val="black">
                    <a:lumMod val="50000"/>
                    <a:lumOff val="50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9B046507-FA1E-0F4C-812B-8245923CF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4569" y="2858434"/>
              <a:ext cx="446328" cy="4463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525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2BCDA-DB7A-AF40-B610-0A7949BE8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5F7C8C-0743-D349-822B-20AD6F0B04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683B32B-8460-DA4D-9168-145A7174AF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62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CDD62909-F238-5E48-8F08-13C5BC1A3A6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2ADF021-B8DD-2B4A-9315-F81C4D672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E24C0BC-E437-FA4E-AD80-B8C8808DEA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349FA2D-06ED-9344-A489-848E13C871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8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A757C3D7-71CD-824F-9393-78220AFEFFF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ACFDAD3-C518-8047-B7AE-6847CA5D7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4345BD-0F5D-DA4E-B6FC-DE32DD627F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42FC05-926D-CA4F-BAFC-A1BCC4FC22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5491D7E-86D6-1644-B3FC-A1BC3C3502C8}"/>
              </a:ext>
            </a:extLst>
          </p:cNvPr>
          <p:cNvSpPr txBox="1"/>
          <p:nvPr/>
        </p:nvSpPr>
        <p:spPr>
          <a:xfrm>
            <a:off x="6761359" y="59313"/>
            <a:ext cx="1753386" cy="1588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r"/>
            <a:r>
              <a:rPr lang="nl-NL" sz="800" dirty="0">
                <a:solidFill>
                  <a:srgbClr val="7172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Plaatsnaam |</a:t>
            </a:r>
          </a:p>
        </p:txBody>
      </p:sp>
    </p:spTree>
    <p:extLst>
      <p:ext uri="{BB962C8B-B14F-4D97-AF65-F5344CB8AC3E}">
        <p14:creationId xmlns:p14="http://schemas.microsoft.com/office/powerpoint/2010/main" val="284966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D84A59B-F537-3B4E-97FC-166153900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nl-NL" dirty="0" err="1"/>
              <a:t>Bf;kweh</a:t>
            </a:r>
          </a:p>
          <a:p>
            <a:pPr lvl="1"/>
            <a:r>
              <a:rPr lang="nl-NL" dirty="0" err="1"/>
              <a:t>Buegh</a:t>
            </a:r>
          </a:p>
          <a:p>
            <a:pPr lvl="2"/>
            <a:r>
              <a:rPr lang="nl-NL" dirty="0" err="1"/>
              <a:t>Nwefjkbw</a:t>
            </a:r>
          </a:p>
          <a:p>
            <a:pPr lvl="3"/>
            <a:r>
              <a:rPr lang="nl-NL" dirty="0"/>
              <a:t>,</a:t>
            </a:r>
            <a:r>
              <a:rPr lang="nl-NL" dirty="0" err="1"/>
              <a:t>nkevn</a:t>
            </a:r>
          </a:p>
          <a:p>
            <a:pPr lvl="4"/>
            <a:r>
              <a:rPr lang="nl-NL" dirty="0" err="1"/>
              <a:t>khfwiekvj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7D130D3-F9CC-6D4F-BAFE-994726C6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E1C401B-9594-5F4D-AFAB-DBFEA5AD83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9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9410C-4CAE-A342-A095-26BF2BC8D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919820-BD96-044C-8B4A-3D8FA87126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09968D-5A11-0243-9177-118B88657E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A7C9424-F862-224B-B50C-716CD99FA7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94950F3-D797-A449-98E4-7EFCBD41300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A3125C9-4DF6-A34B-8516-3D307BC439ED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171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D3E91-E037-524D-9275-5A778F7A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930A5D-7936-5148-ADEA-55233AC411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3D18793B-8C75-C148-B286-AE32662955E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03774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D3E91-E037-524D-9275-5A778F7A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930A5D-7936-5148-ADEA-55233AC411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31A2327D-45F2-9345-AAE9-8107066B7C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3254289"/>
              </p:ext>
            </p:extLst>
          </p:nvPr>
        </p:nvGraphicFramePr>
        <p:xfrm>
          <a:off x="398585" y="1633241"/>
          <a:ext cx="4081975" cy="2556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07D9D897-2748-EC4A-A3DB-0032F9696E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412119"/>
              </p:ext>
            </p:extLst>
          </p:nvPr>
        </p:nvGraphicFramePr>
        <p:xfrm>
          <a:off x="5035730" y="1636374"/>
          <a:ext cx="2981597" cy="2632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Ovaal 7">
            <a:extLst>
              <a:ext uri="{FF2B5EF4-FFF2-40B4-BE49-F238E27FC236}">
                <a16:creationId xmlns:a16="http://schemas.microsoft.com/office/drawing/2014/main" id="{DC92547D-671D-D444-8FAB-4E89DFFFB0D2}"/>
              </a:ext>
            </a:extLst>
          </p:cNvPr>
          <p:cNvSpPr/>
          <p:nvPr/>
        </p:nvSpPr>
        <p:spPr>
          <a:xfrm>
            <a:off x="6102878" y="2555422"/>
            <a:ext cx="847302" cy="84730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49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al 7">
            <a:extLst>
              <a:ext uri="{FF2B5EF4-FFF2-40B4-BE49-F238E27FC236}">
                <a16:creationId xmlns:a16="http://schemas.microsoft.com/office/drawing/2014/main" id="{DC92547D-671D-D444-8FAB-4E89DFFFB0D2}"/>
              </a:ext>
            </a:extLst>
          </p:cNvPr>
          <p:cNvSpPr/>
          <p:nvPr/>
        </p:nvSpPr>
        <p:spPr>
          <a:xfrm>
            <a:off x="6102878" y="2735339"/>
            <a:ext cx="847302" cy="84730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21D63F6-FE8A-C84D-9733-648513B862D6}"/>
              </a:ext>
            </a:extLst>
          </p:cNvPr>
          <p:cNvSpPr txBox="1"/>
          <p:nvPr/>
        </p:nvSpPr>
        <p:spPr>
          <a:xfrm>
            <a:off x="457201" y="1453242"/>
            <a:ext cx="8229599" cy="290018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endParaRPr lang="nl-NL" sz="1800" b="1" dirty="0">
              <a:solidFill>
                <a:srgbClr val="717276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33EDBB5-3CFC-0641-857D-3934397B21DF}"/>
              </a:ext>
            </a:extLst>
          </p:cNvPr>
          <p:cNvSpPr txBox="1"/>
          <p:nvPr/>
        </p:nvSpPr>
        <p:spPr>
          <a:xfrm>
            <a:off x="2623109" y="1563764"/>
            <a:ext cx="4327071" cy="234315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doctor of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human frame </a:t>
            </a:r>
            <a:b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drugs, but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cure </a:t>
            </a:r>
          </a:p>
          <a:p>
            <a:pPr algn="l"/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200" i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</a:t>
            </a:r>
            <a:r>
              <a:rPr lang="nl-NL" sz="22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1600" b="1" dirty="0">
              <a:solidFill>
                <a:srgbClr val="717276"/>
              </a:solidFill>
            </a:endParaRPr>
          </a:p>
          <a:p>
            <a:pPr algn="l"/>
            <a:endParaRPr lang="nl-NL" sz="1400" b="1" dirty="0">
              <a:solidFill>
                <a:srgbClr val="FF6600"/>
              </a:solidFill>
            </a:endParaRPr>
          </a:p>
          <a:p>
            <a:pPr algn="l"/>
            <a:r>
              <a:rPr lang="nl-NL" sz="1400" dirty="0">
                <a:solidFill>
                  <a:srgbClr val="717276"/>
                </a:solidFill>
              </a:rPr>
              <a:t>Thomas Edison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AFD7AAA-0832-0B4C-BDF2-AF03A1071FAF}"/>
              </a:ext>
            </a:extLst>
          </p:cNvPr>
          <p:cNvSpPr txBox="1"/>
          <p:nvPr/>
        </p:nvSpPr>
        <p:spPr>
          <a:xfrm>
            <a:off x="2218977" y="1167796"/>
            <a:ext cx="693964" cy="10287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r>
              <a:rPr lang="nl-NL" sz="8000" i="1" dirty="0">
                <a:solidFill>
                  <a:srgbClr val="FCB2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C9A9BDF-9D7D-AE48-AC75-10E1FED55F9C}"/>
              </a:ext>
            </a:extLst>
          </p:cNvPr>
          <p:cNvSpPr txBox="1"/>
          <p:nvPr/>
        </p:nvSpPr>
        <p:spPr>
          <a:xfrm rot="10800000">
            <a:off x="6545385" y="1951870"/>
            <a:ext cx="693964" cy="10287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/>
            <a:r>
              <a:rPr lang="nl-NL" sz="8000" i="1" dirty="0">
                <a:solidFill>
                  <a:srgbClr val="FCB2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49459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leurenpalet">
      <a:dk1>
        <a:srgbClr val="000000"/>
      </a:dk1>
      <a:lt1>
        <a:srgbClr val="FFFFFF"/>
      </a:lt1>
      <a:dk2>
        <a:srgbClr val="717276"/>
      </a:dk2>
      <a:lt2>
        <a:srgbClr val="FFFFFF"/>
      </a:lt2>
      <a:accent1>
        <a:srgbClr val="B2B2B2"/>
      </a:accent1>
      <a:accent2>
        <a:srgbClr val="FF6600"/>
      </a:accent2>
      <a:accent3>
        <a:srgbClr val="569F98"/>
      </a:accent3>
      <a:accent4>
        <a:srgbClr val="396554"/>
      </a:accent4>
      <a:accent5>
        <a:srgbClr val="717276"/>
      </a:accent5>
      <a:accent6>
        <a:srgbClr val="3F3F3F"/>
      </a:accent6>
      <a:hlink>
        <a:srgbClr val="FF6600"/>
      </a:hlink>
      <a:folHlink>
        <a:srgbClr val="FFB2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algn="l">
          <a:defRPr sz="1800" b="1" dirty="0" smtClean="0">
            <a:solidFill>
              <a:srgbClr val="717276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B1C36385E501408A544AE6B17C83C2" ma:contentTypeVersion="12" ma:contentTypeDescription="Een nieuw document maken." ma:contentTypeScope="" ma:versionID="5de5855c5cb50b49070b848f0711f325">
  <xsd:schema xmlns:xsd="http://www.w3.org/2001/XMLSchema" xmlns:xs="http://www.w3.org/2001/XMLSchema" xmlns:p="http://schemas.microsoft.com/office/2006/metadata/properties" xmlns:ns2="3bc82a5c-a3c4-44bd-982b-700856bb6503" xmlns:ns3="b5c32d9d-ebaa-48e4-a47b-e71dfa22ea6e" targetNamespace="http://schemas.microsoft.com/office/2006/metadata/properties" ma:root="true" ma:fieldsID="f2c52d987246e2cebb4c9d880812dfce" ns2:_="" ns3:_="">
    <xsd:import namespace="3bc82a5c-a3c4-44bd-982b-700856bb6503"/>
    <xsd:import namespace="b5c32d9d-ebaa-48e4-a47b-e71dfa22e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82a5c-a3c4-44bd-982b-700856bb65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32d9d-ebaa-48e4-a47b-e71dfa22ea6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B6CA52-50A0-4500-A201-CA0232BEA3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c82a5c-a3c4-44bd-982b-700856bb6503"/>
    <ds:schemaRef ds:uri="b5c32d9d-ebaa-48e4-a47b-e71dfa22e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129</Words>
  <Application>Microsoft Office PowerPoint</Application>
  <PresentationFormat>Diavoorstelling (16:9)</PresentationFormat>
  <Paragraphs>45</Paragraphs>
  <Slides>14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Jannica Swieringa</cp:lastModifiedBy>
  <cp:revision>244</cp:revision>
  <dcterms:created xsi:type="dcterms:W3CDTF">2010-04-12T23:12:02Z</dcterms:created>
  <dcterms:modified xsi:type="dcterms:W3CDTF">2020-06-23T05:31:09Z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0x0101001FB1C36385E501408A544AE6B17C83C2</vt:lpwstr>
  </property>
</Properties>
</file>